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8" r:id="rId2"/>
    <p:sldId id="459" r:id="rId3"/>
    <p:sldId id="268" r:id="rId4"/>
    <p:sldId id="477" r:id="rId5"/>
    <p:sldId id="462" r:id="rId6"/>
    <p:sldId id="461" r:id="rId7"/>
    <p:sldId id="463" r:id="rId8"/>
    <p:sldId id="460" r:id="rId9"/>
    <p:sldId id="464" r:id="rId10"/>
    <p:sldId id="465" r:id="rId11"/>
    <p:sldId id="466" r:id="rId12"/>
    <p:sldId id="273" r:id="rId13"/>
    <p:sldId id="467" r:id="rId14"/>
    <p:sldId id="468" r:id="rId15"/>
    <p:sldId id="469" r:id="rId16"/>
    <p:sldId id="470" r:id="rId17"/>
    <p:sldId id="471" r:id="rId18"/>
    <p:sldId id="472" r:id="rId19"/>
    <p:sldId id="473" r:id="rId20"/>
    <p:sldId id="475" r:id="rId21"/>
    <p:sldId id="476" r:id="rId22"/>
    <p:sldId id="474" r:id="rId23"/>
    <p:sldId id="423" r:id="rId24"/>
    <p:sldId id="449" r:id="rId25"/>
    <p:sldId id="415" r:id="rId26"/>
  </p:sldIdLst>
  <p:sldSz cx="9144000" cy="5143500" type="screen16x9"/>
  <p:notesSz cx="6858000" cy="9144000"/>
  <p:defaultTextStyle>
    <a:defPPr>
      <a:defRPr lang="en-US"/>
    </a:defPPr>
    <a:lvl1pPr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56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28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00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72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2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8000"/>
    <a:srgbClr val="0080FF"/>
    <a:srgbClr val="400080"/>
    <a:srgbClr val="EC1C26"/>
    <a:srgbClr val="9FC236"/>
    <a:srgbClr val="80D200"/>
    <a:srgbClr val="00B700"/>
    <a:srgbClr val="00B1B3"/>
    <a:srgbClr val="F156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54" autoAdjust="0"/>
    <p:restoredTop sz="94660"/>
  </p:normalViewPr>
  <p:slideViewPr>
    <p:cSldViewPr snapToGrid="0" snapToObjects="1">
      <p:cViewPr varScale="1">
        <p:scale>
          <a:sx n="113" d="100"/>
          <a:sy n="113" d="100"/>
        </p:scale>
        <p:origin x="990" y="90"/>
      </p:cViewPr>
      <p:guideLst>
        <p:guide orient="horz" pos="1622"/>
        <p:guide pos="2825"/>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83" d="100"/>
          <a:sy n="83" d="100"/>
        </p:scale>
        <p:origin x="-218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096"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457096" fontAlgn="auto">
              <a:spcBef>
                <a:spcPts val="0"/>
              </a:spcBef>
              <a:spcAft>
                <a:spcPts val="0"/>
              </a:spcAft>
              <a:defRPr sz="1200">
                <a:latin typeface="+mn-lt"/>
                <a:ea typeface="+mn-ea"/>
                <a:cs typeface="+mn-cs"/>
              </a:defRPr>
            </a:lvl1pPr>
          </a:lstStyle>
          <a:p>
            <a:pPr>
              <a:defRPr/>
            </a:pPr>
            <a:fld id="{F4F32C81-ADDF-5E46-8966-0D1BF010D6D1}" type="datetimeFigureOut">
              <a:rPr lang="en-US"/>
              <a:pPr>
                <a:defRPr/>
              </a:pPr>
              <a:t>6/28/2017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457096"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457096" fontAlgn="auto">
              <a:spcBef>
                <a:spcPts val="0"/>
              </a:spcBef>
              <a:spcAft>
                <a:spcPts val="0"/>
              </a:spcAft>
              <a:defRPr sz="1200">
                <a:latin typeface="+mn-lt"/>
                <a:ea typeface="+mn-ea"/>
                <a:cs typeface="+mn-cs"/>
              </a:defRPr>
            </a:lvl1pPr>
          </a:lstStyle>
          <a:p>
            <a:pPr>
              <a:defRPr/>
            </a:pPr>
            <a:fld id="{FF411A07-00F2-154F-A934-BCC95B3D01A2}" type="slidenum">
              <a:rPr lang="en-US"/>
              <a:pPr>
                <a:defRPr/>
              </a:pPr>
              <a:t>‹Nº›</a:t>
            </a:fld>
            <a:endParaRPr lang="en-US" dirty="0"/>
          </a:p>
        </p:txBody>
      </p:sp>
    </p:spTree>
    <p:extLst>
      <p:ext uri="{BB962C8B-B14F-4D97-AF65-F5344CB8AC3E}">
        <p14:creationId xmlns:p14="http://schemas.microsoft.com/office/powerpoint/2010/main" val="30614398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096"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457096" fontAlgn="auto">
              <a:spcBef>
                <a:spcPts val="0"/>
              </a:spcBef>
              <a:spcAft>
                <a:spcPts val="0"/>
              </a:spcAft>
              <a:defRPr sz="1200">
                <a:latin typeface="+mn-lt"/>
                <a:ea typeface="+mn-ea"/>
                <a:cs typeface="+mn-cs"/>
              </a:defRPr>
            </a:lvl1pPr>
          </a:lstStyle>
          <a:p>
            <a:pPr>
              <a:defRPr/>
            </a:pPr>
            <a:fld id="{44F0914D-2E31-8642-A41A-3EBBA256D820}" type="datetimeFigureOut">
              <a:rPr lang="en-US"/>
              <a:pPr>
                <a:defRPr/>
              </a:pPr>
              <a:t>6/28/2017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7096"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457096" fontAlgn="auto">
              <a:spcBef>
                <a:spcPts val="0"/>
              </a:spcBef>
              <a:spcAft>
                <a:spcPts val="0"/>
              </a:spcAft>
              <a:defRPr sz="1200">
                <a:latin typeface="+mn-lt"/>
                <a:ea typeface="+mn-ea"/>
                <a:cs typeface="+mn-cs"/>
              </a:defRPr>
            </a:lvl1pPr>
          </a:lstStyle>
          <a:p>
            <a:pPr>
              <a:defRPr/>
            </a:pPr>
            <a:fld id="{A6A5C4EA-4FD1-2848-849D-D80EE186D583}" type="slidenum">
              <a:rPr lang="en-US"/>
              <a:pPr>
                <a:defRPr/>
              </a:pPr>
              <a:t>‹Nº›</a:t>
            </a:fld>
            <a:endParaRPr lang="en-US" dirty="0"/>
          </a:p>
        </p:txBody>
      </p:sp>
    </p:spTree>
    <p:extLst>
      <p:ext uri="{BB962C8B-B14F-4D97-AF65-F5344CB8AC3E}">
        <p14:creationId xmlns:p14="http://schemas.microsoft.com/office/powerpoint/2010/main" val="196042196"/>
      </p:ext>
    </p:extLst>
  </p:cSld>
  <p:clrMap bg1="lt1" tx1="dk1" bg2="lt2" tx2="dk2" accent1="accent1" accent2="accent2" accent3="accent3" accent4="accent4" accent5="accent5" accent6="accent6" hlink="hlink" folHlink="folHlink"/>
  <p:hf hdr="0" ftr="0" dt="0"/>
  <p:notesStyle>
    <a:lvl1pPr algn="l" defTabSz="455613"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56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28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0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2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5480" algn="l" defTabSz="457096" rtl="0" eaLnBrk="1" latinLnBrk="0" hangingPunct="1">
      <a:defRPr sz="1200" kern="1200">
        <a:solidFill>
          <a:schemeClr val="tx1"/>
        </a:solidFill>
        <a:latin typeface="+mn-lt"/>
        <a:ea typeface="+mn-ea"/>
        <a:cs typeface="+mn-cs"/>
      </a:defRPr>
    </a:lvl6pPr>
    <a:lvl7pPr marL="2742576" algn="l" defTabSz="457096" rtl="0" eaLnBrk="1" latinLnBrk="0" hangingPunct="1">
      <a:defRPr sz="1200" kern="1200">
        <a:solidFill>
          <a:schemeClr val="tx1"/>
        </a:solidFill>
        <a:latin typeface="+mn-lt"/>
        <a:ea typeface="+mn-ea"/>
        <a:cs typeface="+mn-cs"/>
      </a:defRPr>
    </a:lvl7pPr>
    <a:lvl8pPr marL="3199672" algn="l" defTabSz="457096" rtl="0" eaLnBrk="1" latinLnBrk="0" hangingPunct="1">
      <a:defRPr sz="1200" kern="1200">
        <a:solidFill>
          <a:schemeClr val="tx1"/>
        </a:solidFill>
        <a:latin typeface="+mn-lt"/>
        <a:ea typeface="+mn-ea"/>
        <a:cs typeface="+mn-cs"/>
      </a:defRPr>
    </a:lvl8pPr>
    <a:lvl9pPr marL="3656768" algn="l" defTabSz="457096"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Just Header">
    <p:spTree>
      <p:nvGrpSpPr>
        <p:cNvPr id="1" name=""/>
        <p:cNvGrpSpPr/>
        <p:nvPr/>
      </p:nvGrpSpPr>
      <p:grpSpPr>
        <a:xfrm>
          <a:off x="0" y="0"/>
          <a:ext cx="0" cy="0"/>
          <a:chOff x="0" y="0"/>
          <a:chExt cx="0" cy="0"/>
        </a:xfrm>
      </p:grpSpPr>
      <p:sp>
        <p:nvSpPr>
          <p:cNvPr id="15" name="Content Placeholder 14"/>
          <p:cNvSpPr>
            <a:spLocks noGrp="1"/>
          </p:cNvSpPr>
          <p:nvPr>
            <p:ph sz="quarter" idx="12"/>
          </p:nvPr>
        </p:nvSpPr>
        <p:spPr>
          <a:xfrm>
            <a:off x="455613" y="269875"/>
            <a:ext cx="7762875" cy="394005"/>
          </a:xfrm>
          <a:prstGeom prst="rect">
            <a:avLst/>
          </a:prstGeom>
        </p:spPr>
        <p:txBody>
          <a:bodyPr vert="horz"/>
          <a:lstStyle>
            <a:lvl1pPr marL="0" indent="0">
              <a:buNone/>
              <a:defRPr sz="2400" b="1" i="0" baseline="0">
                <a:solidFill>
                  <a:srgbClr val="5D00D9"/>
                </a:solidFill>
                <a:latin typeface="Helvetica"/>
                <a:cs typeface="Helvetica"/>
              </a:defRPr>
            </a:lvl1pPr>
          </a:lstStyle>
          <a:p>
            <a:pPr lvl="0"/>
            <a:r>
              <a:rPr lang="en-US" dirty="0"/>
              <a:t>Click to edit Master text styles</a:t>
            </a:r>
          </a:p>
        </p:txBody>
      </p:sp>
      <p:sp>
        <p:nvSpPr>
          <p:cNvPr id="17" name="Content Placeholder 16"/>
          <p:cNvSpPr>
            <a:spLocks noGrp="1"/>
          </p:cNvSpPr>
          <p:nvPr>
            <p:ph sz="quarter" idx="13"/>
          </p:nvPr>
        </p:nvSpPr>
        <p:spPr>
          <a:xfrm>
            <a:off x="455613" y="663880"/>
            <a:ext cx="7762875" cy="196441"/>
          </a:xfrm>
          <a:prstGeom prst="rect">
            <a:avLst/>
          </a:prstGeom>
        </p:spPr>
        <p:txBody>
          <a:bodyPr vert="horz"/>
          <a:lstStyle>
            <a:lvl1pPr marL="0" indent="0">
              <a:buNone/>
              <a:defRPr sz="1200">
                <a:solidFill>
                  <a:schemeClr val="bg2">
                    <a:lumMod val="75000"/>
                  </a:schemeClr>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377631506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age">
    <p:spTree>
      <p:nvGrpSpPr>
        <p:cNvPr id="1" name=""/>
        <p:cNvGrpSpPr/>
        <p:nvPr/>
      </p:nvGrpSpPr>
      <p:grpSpPr>
        <a:xfrm>
          <a:off x="0" y="0"/>
          <a:ext cx="0" cy="0"/>
          <a:chOff x="0" y="0"/>
          <a:chExt cx="0" cy="0"/>
        </a:xfrm>
      </p:grpSpPr>
      <p:sp>
        <p:nvSpPr>
          <p:cNvPr id="3" name="Rectangle 2"/>
          <p:cNvSpPr/>
          <p:nvPr userDrawn="1"/>
        </p:nvSpPr>
        <p:spPr>
          <a:xfrm>
            <a:off x="457200" y="3074988"/>
            <a:ext cx="1646238" cy="107950"/>
          </a:xfrm>
          <a:prstGeom prst="rect">
            <a:avLst/>
          </a:prstGeom>
          <a:solidFill>
            <a:srgbClr val="F1562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n-US" dirty="0">
              <a:latin typeface="Helvetica Neue"/>
              <a:cs typeface="Helvetica Neue"/>
            </a:endParaRPr>
          </a:p>
        </p:txBody>
      </p:sp>
      <p:sp>
        <p:nvSpPr>
          <p:cNvPr id="4" name="Rectangle 3"/>
          <p:cNvSpPr/>
          <p:nvPr userDrawn="1"/>
        </p:nvSpPr>
        <p:spPr>
          <a:xfrm>
            <a:off x="2103438" y="3074988"/>
            <a:ext cx="1646237" cy="107950"/>
          </a:xfrm>
          <a:prstGeom prst="rect">
            <a:avLst/>
          </a:prstGeom>
          <a:solidFill>
            <a:srgbClr val="00B1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n-US" dirty="0">
              <a:latin typeface="Helvetica Neue"/>
              <a:cs typeface="Helvetica Neue"/>
            </a:endParaRPr>
          </a:p>
        </p:txBody>
      </p:sp>
      <p:sp>
        <p:nvSpPr>
          <p:cNvPr id="5" name="Rectangle 4"/>
          <p:cNvSpPr/>
          <p:nvPr userDrawn="1"/>
        </p:nvSpPr>
        <p:spPr>
          <a:xfrm>
            <a:off x="3749675" y="3074988"/>
            <a:ext cx="1644650" cy="107950"/>
          </a:xfrm>
          <a:prstGeom prst="rect">
            <a:avLst/>
          </a:prstGeom>
          <a:solidFill>
            <a:srgbClr val="5D00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n-US" dirty="0">
              <a:solidFill>
                <a:srgbClr val="5D00D9"/>
              </a:solidFill>
              <a:latin typeface="Helvetica Neue"/>
              <a:cs typeface="Helvetica Neue"/>
            </a:endParaRPr>
          </a:p>
        </p:txBody>
      </p:sp>
      <p:sp>
        <p:nvSpPr>
          <p:cNvPr id="6" name="Rectangle 5"/>
          <p:cNvSpPr/>
          <p:nvPr userDrawn="1"/>
        </p:nvSpPr>
        <p:spPr>
          <a:xfrm>
            <a:off x="5394325" y="3074988"/>
            <a:ext cx="1646238" cy="107950"/>
          </a:xfrm>
          <a:prstGeom prst="rect">
            <a:avLst/>
          </a:prstGeom>
          <a:solidFill>
            <a:srgbClr val="F68B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n-US" dirty="0">
              <a:latin typeface="Helvetica Neue"/>
              <a:cs typeface="Helvetica Neue"/>
            </a:endParaRPr>
          </a:p>
        </p:txBody>
      </p:sp>
      <p:sp>
        <p:nvSpPr>
          <p:cNvPr id="7" name="Rectangle 6"/>
          <p:cNvSpPr/>
          <p:nvPr userDrawn="1"/>
        </p:nvSpPr>
        <p:spPr>
          <a:xfrm>
            <a:off x="7029832" y="3074988"/>
            <a:ext cx="1646237" cy="107950"/>
          </a:xfrm>
          <a:prstGeom prst="rect">
            <a:avLst/>
          </a:prstGeom>
          <a:solidFill>
            <a:srgbClr val="00AF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n-US" dirty="0">
              <a:latin typeface="Helvetica Neue"/>
              <a:cs typeface="Helvetica Neue"/>
            </a:endParaRPr>
          </a:p>
        </p:txBody>
      </p:sp>
      <p:sp>
        <p:nvSpPr>
          <p:cNvPr id="8" name="TextBox 8"/>
          <p:cNvSpPr txBox="1">
            <a:spLocks noChangeArrowheads="1"/>
          </p:cNvSpPr>
          <p:nvPr userDrawn="1"/>
        </p:nvSpPr>
        <p:spPr bwMode="auto">
          <a:xfrm>
            <a:off x="476250" y="3184525"/>
            <a:ext cx="1627188"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9142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b="1" dirty="0">
                <a:solidFill>
                  <a:srgbClr val="F15623"/>
                </a:solidFill>
                <a:latin typeface="Helvetica Neue" charset="0"/>
                <a:cs typeface="Helvetica Neue" charset="0"/>
              </a:rPr>
              <a:t>1</a:t>
            </a:r>
            <a:r>
              <a:rPr lang="en-US" sz="3600" dirty="0">
                <a:solidFill>
                  <a:srgbClr val="F15623"/>
                </a:solidFill>
                <a:latin typeface="Helvetica Neue" charset="0"/>
                <a:cs typeface="Helvetica Neue" charset="0"/>
              </a:rPr>
              <a:t> </a:t>
            </a:r>
            <a:r>
              <a:rPr lang="en-US" sz="1200" dirty="0">
                <a:solidFill>
                  <a:srgbClr val="F15623"/>
                </a:solidFill>
                <a:latin typeface="Helvetica Neue" charset="0"/>
                <a:cs typeface="Helvetica Neue" charset="0"/>
              </a:rPr>
              <a:t>	</a:t>
            </a:r>
          </a:p>
          <a:p>
            <a:pPr eaLnBrk="1" hangingPunct="1"/>
            <a:r>
              <a:rPr lang="en-US" sz="1200" dirty="0">
                <a:solidFill>
                  <a:srgbClr val="F15623"/>
                </a:solidFill>
                <a:latin typeface="Helvetica Neue" charset="0"/>
                <a:cs typeface="Helvetica Neue" charset="0"/>
              </a:rPr>
              <a:t>WHO WE ARE</a:t>
            </a:r>
          </a:p>
        </p:txBody>
      </p:sp>
      <p:sp>
        <p:nvSpPr>
          <p:cNvPr id="9" name="TextBox 9"/>
          <p:cNvSpPr txBox="1">
            <a:spLocks noChangeArrowheads="1"/>
          </p:cNvSpPr>
          <p:nvPr userDrawn="1"/>
        </p:nvSpPr>
        <p:spPr bwMode="auto">
          <a:xfrm>
            <a:off x="2119313" y="3192463"/>
            <a:ext cx="1630362"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9142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b="1" dirty="0">
                <a:solidFill>
                  <a:srgbClr val="00B1B3"/>
                </a:solidFill>
                <a:latin typeface="Helvetica Neue" charset="0"/>
                <a:cs typeface="Helvetica Neue" charset="0"/>
              </a:rPr>
              <a:t>2</a:t>
            </a:r>
            <a:r>
              <a:rPr lang="en-US" sz="3600" dirty="0">
                <a:solidFill>
                  <a:schemeClr val="accent2"/>
                </a:solidFill>
                <a:latin typeface="Helvetica Neue" charset="0"/>
                <a:cs typeface="Helvetica Neue" charset="0"/>
              </a:rPr>
              <a:t> </a:t>
            </a:r>
          </a:p>
          <a:p>
            <a:pPr eaLnBrk="1" hangingPunct="1"/>
            <a:r>
              <a:rPr lang="en-US" sz="1200" dirty="0">
                <a:solidFill>
                  <a:srgbClr val="00B1B3"/>
                </a:solidFill>
                <a:latin typeface="Helvetica Neue" charset="0"/>
                <a:cs typeface="Helvetica Neue" charset="0"/>
              </a:rPr>
              <a:t>PROGRAM OVERVIEW</a:t>
            </a:r>
          </a:p>
        </p:txBody>
      </p:sp>
      <p:sp>
        <p:nvSpPr>
          <p:cNvPr id="10" name="TextBox 9"/>
          <p:cNvSpPr txBox="1"/>
          <p:nvPr userDrawn="1"/>
        </p:nvSpPr>
        <p:spPr>
          <a:xfrm>
            <a:off x="3775075" y="3192463"/>
            <a:ext cx="1631950" cy="1362075"/>
          </a:xfrm>
          <a:prstGeom prst="rect">
            <a:avLst/>
          </a:prstGeom>
          <a:noFill/>
        </p:spPr>
        <p:txBody>
          <a:bodyPr lIns="0" tIns="0" rIns="91420" bIns="0"/>
          <a:lstStyle/>
          <a:p>
            <a:pPr defTabSz="457096" fontAlgn="auto">
              <a:spcBef>
                <a:spcPts val="0"/>
              </a:spcBef>
              <a:spcAft>
                <a:spcPts val="0"/>
              </a:spcAft>
              <a:defRPr/>
            </a:pPr>
            <a:r>
              <a:rPr lang="en-US" sz="3600" b="1" dirty="0">
                <a:solidFill>
                  <a:srgbClr val="5D00D9"/>
                </a:solidFill>
                <a:latin typeface="Helvetica Neue"/>
                <a:ea typeface="+mn-ea"/>
                <a:cs typeface="Helvetica Neue"/>
              </a:rPr>
              <a:t>3</a:t>
            </a:r>
            <a:r>
              <a:rPr lang="en-US" sz="3200" dirty="0">
                <a:solidFill>
                  <a:srgbClr val="7452A1"/>
                </a:solidFill>
                <a:latin typeface="Helvetica Neue"/>
                <a:ea typeface="+mn-ea"/>
                <a:cs typeface="Helvetica Neue"/>
              </a:rPr>
              <a:t> </a:t>
            </a:r>
          </a:p>
          <a:p>
            <a:pPr defTabSz="457096" fontAlgn="auto">
              <a:spcBef>
                <a:spcPts val="0"/>
              </a:spcBef>
              <a:spcAft>
                <a:spcPts val="0"/>
              </a:spcAft>
              <a:defRPr/>
            </a:pPr>
            <a:r>
              <a:rPr lang="en-US" sz="1200" dirty="0">
                <a:solidFill>
                  <a:srgbClr val="5D00D9"/>
                </a:solidFill>
                <a:latin typeface="Helvetica Neue"/>
                <a:ea typeface="+mn-ea"/>
                <a:cs typeface="Helvetica Neue"/>
              </a:rPr>
              <a:t>TEAM </a:t>
            </a:r>
            <a:br>
              <a:rPr lang="en-US" sz="1200" dirty="0">
                <a:solidFill>
                  <a:srgbClr val="5D00D9"/>
                </a:solidFill>
                <a:latin typeface="Helvetica Neue"/>
                <a:ea typeface="+mn-ea"/>
                <a:cs typeface="Helvetica Neue"/>
              </a:rPr>
            </a:br>
            <a:r>
              <a:rPr lang="en-US" sz="1200" dirty="0">
                <a:solidFill>
                  <a:srgbClr val="5D00D9"/>
                </a:solidFill>
                <a:latin typeface="Helvetica Neue"/>
                <a:ea typeface="+mn-ea"/>
                <a:cs typeface="Helvetica Neue"/>
              </a:rPr>
              <a:t>CHALLENGES</a:t>
            </a:r>
          </a:p>
        </p:txBody>
      </p:sp>
      <p:sp>
        <p:nvSpPr>
          <p:cNvPr id="11" name="TextBox 10"/>
          <p:cNvSpPr txBox="1"/>
          <p:nvPr userDrawn="1"/>
        </p:nvSpPr>
        <p:spPr>
          <a:xfrm>
            <a:off x="5407025" y="3184525"/>
            <a:ext cx="1644650" cy="1370013"/>
          </a:xfrm>
          <a:prstGeom prst="rect">
            <a:avLst/>
          </a:prstGeom>
          <a:noFill/>
        </p:spPr>
        <p:txBody>
          <a:bodyPr lIns="0" tIns="0" rIns="91420" bIns="0"/>
          <a:lstStyle/>
          <a:p>
            <a:pPr defTabSz="457096" fontAlgn="auto">
              <a:spcBef>
                <a:spcPts val="0"/>
              </a:spcBef>
              <a:spcAft>
                <a:spcPts val="0"/>
              </a:spcAft>
              <a:defRPr/>
            </a:pPr>
            <a:r>
              <a:rPr lang="en-US" sz="3600" b="1" dirty="0">
                <a:solidFill>
                  <a:srgbClr val="F68B1F"/>
                </a:solidFill>
                <a:latin typeface="Helvetica Neue"/>
                <a:ea typeface="+mn-ea"/>
                <a:cs typeface="Helvetica Neue"/>
              </a:rPr>
              <a:t>4</a:t>
            </a:r>
            <a:r>
              <a:rPr lang="en-US" sz="3600" dirty="0">
                <a:solidFill>
                  <a:srgbClr val="F68B1F"/>
                </a:solidFill>
                <a:latin typeface="Helvetica Neue"/>
                <a:ea typeface="+mn-ea"/>
                <a:cs typeface="Helvetica Neue"/>
              </a:rPr>
              <a:t> </a:t>
            </a:r>
          </a:p>
          <a:p>
            <a:pPr defTabSz="457096" fontAlgn="auto">
              <a:spcBef>
                <a:spcPts val="0"/>
              </a:spcBef>
              <a:spcAft>
                <a:spcPts val="0"/>
              </a:spcAft>
              <a:defRPr/>
            </a:pPr>
            <a:r>
              <a:rPr lang="en-US" sz="1200" dirty="0">
                <a:solidFill>
                  <a:srgbClr val="F68B1F"/>
                </a:solidFill>
                <a:latin typeface="Helvetica Neue"/>
                <a:ea typeface="+mn-ea"/>
                <a:cs typeface="Helvetica Neue"/>
              </a:rPr>
              <a:t>PRICING</a:t>
            </a:r>
          </a:p>
        </p:txBody>
      </p:sp>
      <p:sp>
        <p:nvSpPr>
          <p:cNvPr id="12" name="TextBox 11"/>
          <p:cNvSpPr txBox="1"/>
          <p:nvPr userDrawn="1"/>
        </p:nvSpPr>
        <p:spPr>
          <a:xfrm>
            <a:off x="7051675" y="3192463"/>
            <a:ext cx="1636713" cy="1362075"/>
          </a:xfrm>
          <a:prstGeom prst="rect">
            <a:avLst/>
          </a:prstGeom>
          <a:noFill/>
        </p:spPr>
        <p:txBody>
          <a:bodyPr lIns="0" tIns="0" rIns="91420" bIns="0"/>
          <a:lstStyle/>
          <a:p>
            <a:pPr defTabSz="457096" fontAlgn="auto">
              <a:spcBef>
                <a:spcPts val="0"/>
              </a:spcBef>
              <a:spcAft>
                <a:spcPts val="0"/>
              </a:spcAft>
              <a:defRPr/>
            </a:pPr>
            <a:r>
              <a:rPr lang="en-US" sz="3600" b="1" dirty="0">
                <a:solidFill>
                  <a:srgbClr val="00AFF0"/>
                </a:solidFill>
                <a:latin typeface="Helvetica Neue"/>
                <a:ea typeface="+mn-ea"/>
                <a:cs typeface="Helvetica Neue"/>
              </a:rPr>
              <a:t>5</a:t>
            </a:r>
            <a:r>
              <a:rPr lang="en-US" sz="3600" dirty="0">
                <a:solidFill>
                  <a:srgbClr val="00AFF0"/>
                </a:solidFill>
                <a:latin typeface="Helvetica Neue"/>
                <a:ea typeface="+mn-ea"/>
                <a:cs typeface="Helvetica Neue"/>
              </a:rPr>
              <a:t> </a:t>
            </a:r>
          </a:p>
          <a:p>
            <a:pPr defTabSz="457096" fontAlgn="auto">
              <a:spcBef>
                <a:spcPts val="0"/>
              </a:spcBef>
              <a:spcAft>
                <a:spcPts val="0"/>
              </a:spcAft>
              <a:defRPr/>
            </a:pPr>
            <a:r>
              <a:rPr lang="en-US" sz="1200" dirty="0">
                <a:solidFill>
                  <a:srgbClr val="00AFF0"/>
                </a:solidFill>
                <a:latin typeface="Helvetica Neue"/>
                <a:ea typeface="+mn-ea"/>
                <a:cs typeface="Helvetica Neue"/>
              </a:rPr>
              <a:t>QUESTIONS</a:t>
            </a:r>
          </a:p>
        </p:txBody>
      </p:sp>
      <p:sp>
        <p:nvSpPr>
          <p:cNvPr id="14" name="Picture Placeholder 13"/>
          <p:cNvSpPr>
            <a:spLocks noGrp="1"/>
          </p:cNvSpPr>
          <p:nvPr>
            <p:ph type="pic" sz="quarter" idx="10"/>
          </p:nvPr>
        </p:nvSpPr>
        <p:spPr>
          <a:xfrm>
            <a:off x="466049" y="1381760"/>
            <a:ext cx="1644059" cy="1693228"/>
          </a:xfrm>
          <a:prstGeom prst="rect">
            <a:avLst/>
          </a:prstGeom>
        </p:spPr>
        <p:txBody>
          <a:bodyPr vert="horz"/>
          <a:lstStyle>
            <a:lvl1pPr marL="0" indent="0">
              <a:buNone/>
              <a:defRPr/>
            </a:lvl1pPr>
          </a:lstStyle>
          <a:p>
            <a:endParaRPr lang="en-US" dirty="0"/>
          </a:p>
        </p:txBody>
      </p:sp>
      <p:sp>
        <p:nvSpPr>
          <p:cNvPr id="19" name="Picture Placeholder 13"/>
          <p:cNvSpPr>
            <a:spLocks noGrp="1"/>
          </p:cNvSpPr>
          <p:nvPr>
            <p:ph type="pic" sz="quarter" idx="11"/>
          </p:nvPr>
        </p:nvSpPr>
        <p:spPr>
          <a:xfrm>
            <a:off x="2103376" y="1381760"/>
            <a:ext cx="1649007" cy="1693228"/>
          </a:xfrm>
          <a:prstGeom prst="rect">
            <a:avLst/>
          </a:prstGeom>
        </p:spPr>
        <p:txBody>
          <a:bodyPr vert="horz"/>
          <a:lstStyle>
            <a:lvl1pPr marL="0" indent="0">
              <a:buNone/>
              <a:defRPr/>
            </a:lvl1pPr>
          </a:lstStyle>
          <a:p>
            <a:endParaRPr lang="en-US" dirty="0"/>
          </a:p>
        </p:txBody>
      </p:sp>
      <p:sp>
        <p:nvSpPr>
          <p:cNvPr id="20" name="Picture Placeholder 13"/>
          <p:cNvSpPr>
            <a:spLocks noGrp="1"/>
          </p:cNvSpPr>
          <p:nvPr>
            <p:ph type="pic" sz="quarter" idx="12"/>
          </p:nvPr>
        </p:nvSpPr>
        <p:spPr>
          <a:xfrm>
            <a:off x="3747847" y="1381760"/>
            <a:ext cx="1638767" cy="1693228"/>
          </a:xfrm>
          <a:prstGeom prst="rect">
            <a:avLst/>
          </a:prstGeom>
        </p:spPr>
        <p:txBody>
          <a:bodyPr vert="horz"/>
          <a:lstStyle>
            <a:lvl1pPr marL="0" indent="0">
              <a:buNone/>
              <a:defRPr/>
            </a:lvl1pPr>
          </a:lstStyle>
          <a:p>
            <a:endParaRPr lang="en-US" dirty="0"/>
          </a:p>
        </p:txBody>
      </p:sp>
      <p:sp>
        <p:nvSpPr>
          <p:cNvPr id="21" name="Picture Placeholder 13"/>
          <p:cNvSpPr>
            <a:spLocks noGrp="1"/>
          </p:cNvSpPr>
          <p:nvPr>
            <p:ph type="pic" sz="quarter" idx="13"/>
          </p:nvPr>
        </p:nvSpPr>
        <p:spPr>
          <a:xfrm>
            <a:off x="5382078" y="1381760"/>
            <a:ext cx="1646238" cy="1693228"/>
          </a:xfrm>
          <a:prstGeom prst="rect">
            <a:avLst/>
          </a:prstGeom>
        </p:spPr>
        <p:txBody>
          <a:bodyPr vert="horz"/>
          <a:lstStyle>
            <a:lvl1pPr marL="0" indent="0">
              <a:buNone/>
              <a:defRPr/>
            </a:lvl1pPr>
          </a:lstStyle>
          <a:p>
            <a:endParaRPr lang="en-US" dirty="0"/>
          </a:p>
        </p:txBody>
      </p:sp>
      <p:sp>
        <p:nvSpPr>
          <p:cNvPr id="22" name="Picture Placeholder 13"/>
          <p:cNvSpPr>
            <a:spLocks noGrp="1"/>
          </p:cNvSpPr>
          <p:nvPr>
            <p:ph type="pic" sz="quarter" idx="14"/>
          </p:nvPr>
        </p:nvSpPr>
        <p:spPr>
          <a:xfrm>
            <a:off x="7024739" y="1381760"/>
            <a:ext cx="1638767" cy="1693228"/>
          </a:xfrm>
          <a:prstGeom prst="rect">
            <a:avLst/>
          </a:prstGeom>
        </p:spPr>
        <p:txBody>
          <a:bodyPr vert="horz"/>
          <a:lstStyle>
            <a:lvl1pPr marL="0" indent="0">
              <a:buNone/>
              <a:defRPr/>
            </a:lvl1pPr>
          </a:lstStyle>
          <a:p>
            <a:endParaRPr lang="en-US" dirty="0"/>
          </a:p>
        </p:txBody>
      </p:sp>
      <p:sp>
        <p:nvSpPr>
          <p:cNvPr id="23" name="Content Placeholder 14"/>
          <p:cNvSpPr>
            <a:spLocks noGrp="1"/>
          </p:cNvSpPr>
          <p:nvPr>
            <p:ph sz="quarter" idx="15"/>
          </p:nvPr>
        </p:nvSpPr>
        <p:spPr>
          <a:xfrm>
            <a:off x="455613" y="269875"/>
            <a:ext cx="7762875" cy="394005"/>
          </a:xfrm>
          <a:prstGeom prst="rect">
            <a:avLst/>
          </a:prstGeom>
        </p:spPr>
        <p:txBody>
          <a:bodyPr vert="horz"/>
          <a:lstStyle>
            <a:lvl1pPr marL="0" indent="0">
              <a:buNone/>
              <a:defRPr sz="2400" b="1" i="0" baseline="0">
                <a:solidFill>
                  <a:srgbClr val="5D00D9"/>
                </a:solidFill>
                <a:latin typeface="Helvetica"/>
                <a:cs typeface="Helvetica"/>
              </a:defRPr>
            </a:lvl1pPr>
          </a:lstStyle>
          <a:p>
            <a:pPr lvl="0"/>
            <a:r>
              <a:rPr lang="en-US" dirty="0"/>
              <a:t>Click to edit Master text styles</a:t>
            </a:r>
          </a:p>
        </p:txBody>
      </p:sp>
      <p:sp>
        <p:nvSpPr>
          <p:cNvPr id="24" name="Content Placeholder 16"/>
          <p:cNvSpPr>
            <a:spLocks noGrp="1"/>
          </p:cNvSpPr>
          <p:nvPr>
            <p:ph sz="quarter" idx="16"/>
          </p:nvPr>
        </p:nvSpPr>
        <p:spPr>
          <a:xfrm>
            <a:off x="455613" y="663880"/>
            <a:ext cx="7762875" cy="196441"/>
          </a:xfrm>
          <a:prstGeom prst="rect">
            <a:avLst/>
          </a:prstGeom>
        </p:spPr>
        <p:txBody>
          <a:bodyPr vert="horz"/>
          <a:lstStyle>
            <a:lvl1pPr marL="0" indent="0">
              <a:buNone/>
              <a:defRPr sz="1200">
                <a:solidFill>
                  <a:schemeClr val="bg2">
                    <a:lumMod val="75000"/>
                  </a:schemeClr>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33112202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par>
                          <p:cTn id="12" fill="hold">
                            <p:stCondLst>
                              <p:cond delay="2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par>
                          <p:cTn id="20" fill="hold">
                            <p:stCondLst>
                              <p:cond delay="4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p:bldP spid="2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Large Photo">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 y="0"/>
            <a:ext cx="4465638" cy="5143500"/>
          </a:xfrm>
          <a:prstGeom prst="rect">
            <a:avLst/>
          </a:prstGeom>
          <a:ln>
            <a:noFill/>
          </a:ln>
        </p:spPr>
        <p:txBody>
          <a:bodyPr rtlCol="0">
            <a:normAutofit/>
          </a:bodyPr>
          <a:lstStyle>
            <a:lvl1pPr marL="0" indent="0">
              <a:buNone/>
              <a:defRPr sz="1800">
                <a:solidFill>
                  <a:schemeClr val="bg1">
                    <a:lumMod val="75000"/>
                  </a:schemeClr>
                </a:solidFill>
              </a:defRPr>
            </a:lvl1pPr>
          </a:lstStyle>
          <a:p>
            <a:pPr lvl="0"/>
            <a:endParaRPr lang="en-US" noProof="0" dirty="0"/>
          </a:p>
        </p:txBody>
      </p:sp>
      <p:sp>
        <p:nvSpPr>
          <p:cNvPr id="3" name="Content Placeholder 14"/>
          <p:cNvSpPr>
            <a:spLocks noGrp="1"/>
          </p:cNvSpPr>
          <p:nvPr>
            <p:ph sz="quarter" idx="12"/>
          </p:nvPr>
        </p:nvSpPr>
        <p:spPr>
          <a:xfrm>
            <a:off x="4765421" y="269875"/>
            <a:ext cx="3641160" cy="394005"/>
          </a:xfrm>
          <a:prstGeom prst="rect">
            <a:avLst/>
          </a:prstGeom>
        </p:spPr>
        <p:txBody>
          <a:bodyPr vert="horz"/>
          <a:lstStyle>
            <a:lvl1pPr marL="0" indent="0">
              <a:buNone/>
              <a:defRPr sz="2400" b="1" i="0" baseline="0">
                <a:solidFill>
                  <a:srgbClr val="5D00D9"/>
                </a:solidFill>
                <a:latin typeface="Helvetica"/>
                <a:cs typeface="Helvetica"/>
              </a:defRPr>
            </a:lvl1pPr>
          </a:lstStyle>
          <a:p>
            <a:pPr lvl="0"/>
            <a:r>
              <a:rPr lang="en-US"/>
              <a:t>Click to edit Master text styles</a:t>
            </a:r>
          </a:p>
        </p:txBody>
      </p:sp>
      <p:sp>
        <p:nvSpPr>
          <p:cNvPr id="4" name="Content Placeholder 16"/>
          <p:cNvSpPr>
            <a:spLocks noGrp="1"/>
          </p:cNvSpPr>
          <p:nvPr>
            <p:ph sz="quarter" idx="13"/>
          </p:nvPr>
        </p:nvSpPr>
        <p:spPr>
          <a:xfrm>
            <a:off x="4765421" y="663880"/>
            <a:ext cx="3641160" cy="196441"/>
          </a:xfrm>
          <a:prstGeom prst="rect">
            <a:avLst/>
          </a:prstGeom>
        </p:spPr>
        <p:txBody>
          <a:bodyPr vert="horz"/>
          <a:lstStyle>
            <a:lvl1pPr marL="0" indent="0">
              <a:buNone/>
              <a:defRPr sz="1200">
                <a:solidFill>
                  <a:schemeClr val="bg2">
                    <a:lumMod val="75000"/>
                  </a:schemeClr>
                </a:solidFill>
                <a:latin typeface="Helvetica"/>
                <a:cs typeface="Helvetica"/>
              </a:defRPr>
            </a:lvl1pPr>
          </a:lstStyle>
          <a:p>
            <a:pPr lvl="0"/>
            <a:r>
              <a:rPr lang="en-US"/>
              <a:t>Click to edit Master text styles</a:t>
            </a:r>
          </a:p>
        </p:txBody>
      </p:sp>
      <p:sp>
        <p:nvSpPr>
          <p:cNvPr id="5" name="Text Placeholder 4"/>
          <p:cNvSpPr>
            <a:spLocks noGrp="1"/>
          </p:cNvSpPr>
          <p:nvPr>
            <p:ph type="body" sz="quarter" idx="14"/>
          </p:nvPr>
        </p:nvSpPr>
        <p:spPr>
          <a:xfrm>
            <a:off x="4765675" y="1223963"/>
            <a:ext cx="3640138" cy="3248025"/>
          </a:xfrm>
          <a:prstGeom prst="rect">
            <a:avLst/>
          </a:prstGeom>
        </p:spPr>
        <p:txBody>
          <a:bodyPr vert="horz"/>
          <a:lstStyle>
            <a:lvl1pPr marL="285750" indent="-285750">
              <a:buFont typeface="Arial"/>
              <a:buChar char="•"/>
              <a:defRPr sz="1800" baseline="0">
                <a:solidFill>
                  <a:schemeClr val="tx2">
                    <a:lumMod val="75000"/>
                  </a:schemeClr>
                </a:solidFill>
              </a:defRPr>
            </a:lvl1pPr>
          </a:lstStyle>
          <a:p>
            <a:pPr lvl="0"/>
            <a:r>
              <a:rPr lang="en-US" dirty="0"/>
              <a:t>Click to edit Master text styles</a:t>
            </a:r>
          </a:p>
        </p:txBody>
      </p:sp>
    </p:spTree>
    <p:extLst>
      <p:ext uri="{BB962C8B-B14F-4D97-AF65-F5344CB8AC3E}">
        <p14:creationId xmlns:p14="http://schemas.microsoft.com/office/powerpoint/2010/main" val="362146175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id with Photos">
    <p:spTree>
      <p:nvGrpSpPr>
        <p:cNvPr id="1" name=""/>
        <p:cNvGrpSpPr/>
        <p:nvPr/>
      </p:nvGrpSpPr>
      <p:grpSpPr>
        <a:xfrm>
          <a:off x="0" y="0"/>
          <a:ext cx="0" cy="0"/>
          <a:chOff x="0" y="0"/>
          <a:chExt cx="0" cy="0"/>
        </a:xfrm>
      </p:grpSpPr>
      <p:sp>
        <p:nvSpPr>
          <p:cNvPr id="10" name="Rectangle 9"/>
          <p:cNvSpPr/>
          <p:nvPr userDrawn="1"/>
        </p:nvSpPr>
        <p:spPr>
          <a:xfrm>
            <a:off x="1047750" y="1035050"/>
            <a:ext cx="1738313" cy="1728788"/>
          </a:xfrm>
          <a:prstGeom prst="rect">
            <a:avLst/>
          </a:prstGeom>
          <a:solidFill>
            <a:srgbClr val="F1562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n-US" dirty="0"/>
          </a:p>
        </p:txBody>
      </p:sp>
      <p:sp>
        <p:nvSpPr>
          <p:cNvPr id="11" name="Rectangle 10"/>
          <p:cNvSpPr/>
          <p:nvPr userDrawn="1"/>
        </p:nvSpPr>
        <p:spPr>
          <a:xfrm>
            <a:off x="2838450" y="2824163"/>
            <a:ext cx="1738313" cy="1728787"/>
          </a:xfrm>
          <a:prstGeom prst="rect">
            <a:avLst/>
          </a:prstGeom>
          <a:solidFill>
            <a:srgbClr val="00AF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n-US" dirty="0"/>
          </a:p>
        </p:txBody>
      </p:sp>
      <p:sp>
        <p:nvSpPr>
          <p:cNvPr id="15" name="Picture Placeholder 13"/>
          <p:cNvSpPr>
            <a:spLocks noGrp="1"/>
          </p:cNvSpPr>
          <p:nvPr>
            <p:ph type="pic" sz="quarter" idx="11"/>
          </p:nvPr>
        </p:nvSpPr>
        <p:spPr>
          <a:xfrm>
            <a:off x="2839242" y="1027120"/>
            <a:ext cx="1738058" cy="1736470"/>
          </a:xfrm>
          <a:prstGeom prst="rect">
            <a:avLst/>
          </a:prstGeom>
          <a:effectLst/>
        </p:spPr>
        <p:txBody>
          <a:bodyPr rtlCol="0">
            <a:normAutofit/>
          </a:bodyPr>
          <a:lstStyle>
            <a:lvl1pPr marL="0" indent="0">
              <a:buNone/>
              <a:defRPr sz="1600">
                <a:ln>
                  <a:noFill/>
                </a:ln>
                <a:solidFill>
                  <a:schemeClr val="bg1">
                    <a:lumMod val="85000"/>
                  </a:schemeClr>
                </a:solidFill>
              </a:defRPr>
            </a:lvl1pPr>
          </a:lstStyle>
          <a:p>
            <a:pPr lvl="0"/>
            <a:endParaRPr lang="en-US" noProof="0" dirty="0"/>
          </a:p>
        </p:txBody>
      </p:sp>
      <p:sp>
        <p:nvSpPr>
          <p:cNvPr id="17" name="Picture Placeholder 13"/>
          <p:cNvSpPr>
            <a:spLocks noGrp="1"/>
          </p:cNvSpPr>
          <p:nvPr>
            <p:ph type="pic" sz="quarter" idx="13"/>
          </p:nvPr>
        </p:nvSpPr>
        <p:spPr>
          <a:xfrm>
            <a:off x="4627288" y="1034817"/>
            <a:ext cx="3521375" cy="3518158"/>
          </a:xfrm>
          <a:prstGeom prst="rect">
            <a:avLst/>
          </a:prstGeom>
          <a:effectLst/>
        </p:spPr>
        <p:txBody>
          <a:bodyPr rtlCol="0">
            <a:normAutofit/>
          </a:bodyPr>
          <a:lstStyle>
            <a:lvl1pPr marL="0" indent="0">
              <a:buNone/>
              <a:defRPr sz="1600">
                <a:ln>
                  <a:noFill/>
                </a:ln>
                <a:solidFill>
                  <a:schemeClr val="bg1">
                    <a:lumMod val="85000"/>
                  </a:schemeClr>
                </a:solidFill>
              </a:defRPr>
            </a:lvl1pPr>
          </a:lstStyle>
          <a:p>
            <a:pPr lvl="0"/>
            <a:endParaRPr lang="en-US" noProof="0" dirty="0"/>
          </a:p>
        </p:txBody>
      </p:sp>
      <p:sp>
        <p:nvSpPr>
          <p:cNvPr id="13" name="Picture Placeholder 13"/>
          <p:cNvSpPr>
            <a:spLocks noGrp="1"/>
          </p:cNvSpPr>
          <p:nvPr>
            <p:ph type="pic" sz="quarter" idx="16"/>
          </p:nvPr>
        </p:nvSpPr>
        <p:spPr>
          <a:xfrm>
            <a:off x="1048269" y="2816505"/>
            <a:ext cx="1738058" cy="1736471"/>
          </a:xfrm>
          <a:prstGeom prst="rect">
            <a:avLst/>
          </a:prstGeom>
          <a:effectLst/>
        </p:spPr>
        <p:txBody>
          <a:bodyPr rtlCol="0">
            <a:normAutofit/>
          </a:bodyPr>
          <a:lstStyle>
            <a:lvl1pPr marL="0" indent="0">
              <a:buNone/>
              <a:defRPr sz="1600">
                <a:ln>
                  <a:noFill/>
                </a:ln>
                <a:solidFill>
                  <a:schemeClr val="bg1">
                    <a:lumMod val="85000"/>
                  </a:schemeClr>
                </a:solidFill>
              </a:defRPr>
            </a:lvl1pPr>
          </a:lstStyle>
          <a:p>
            <a:pPr lvl="0"/>
            <a:endParaRPr lang="en-US" noProof="0" dirty="0"/>
          </a:p>
        </p:txBody>
      </p:sp>
      <p:sp>
        <p:nvSpPr>
          <p:cNvPr id="8" name="Content Placeholder 14"/>
          <p:cNvSpPr>
            <a:spLocks noGrp="1"/>
          </p:cNvSpPr>
          <p:nvPr>
            <p:ph sz="quarter" idx="12"/>
          </p:nvPr>
        </p:nvSpPr>
        <p:spPr>
          <a:xfrm>
            <a:off x="455613" y="269875"/>
            <a:ext cx="7762875" cy="394005"/>
          </a:xfrm>
          <a:prstGeom prst="rect">
            <a:avLst/>
          </a:prstGeom>
        </p:spPr>
        <p:txBody>
          <a:bodyPr vert="horz"/>
          <a:lstStyle>
            <a:lvl1pPr marL="0" indent="0">
              <a:buNone/>
              <a:defRPr sz="2400" b="1" i="0" baseline="0">
                <a:solidFill>
                  <a:srgbClr val="5D00D9"/>
                </a:solidFill>
                <a:latin typeface="Helvetica"/>
                <a:cs typeface="Helvetica"/>
              </a:defRPr>
            </a:lvl1pPr>
          </a:lstStyle>
          <a:p>
            <a:pPr lvl="0"/>
            <a:r>
              <a:rPr lang="en-US" dirty="0"/>
              <a:t>Click to edit Master text styles</a:t>
            </a:r>
          </a:p>
        </p:txBody>
      </p:sp>
      <p:sp>
        <p:nvSpPr>
          <p:cNvPr id="9" name="Content Placeholder 16"/>
          <p:cNvSpPr>
            <a:spLocks noGrp="1"/>
          </p:cNvSpPr>
          <p:nvPr>
            <p:ph sz="quarter" idx="17"/>
          </p:nvPr>
        </p:nvSpPr>
        <p:spPr>
          <a:xfrm>
            <a:off x="455613" y="663880"/>
            <a:ext cx="7762875" cy="196441"/>
          </a:xfrm>
          <a:prstGeom prst="rect">
            <a:avLst/>
          </a:prstGeom>
        </p:spPr>
        <p:txBody>
          <a:bodyPr vert="horz"/>
          <a:lstStyle>
            <a:lvl1pPr marL="0" indent="0">
              <a:buNone/>
              <a:defRPr sz="1200">
                <a:solidFill>
                  <a:schemeClr val="bg2">
                    <a:lumMod val="75000"/>
                  </a:schemeClr>
                </a:solidFill>
                <a:latin typeface="Helvetica"/>
                <a:cs typeface="Helvetica"/>
              </a:defRPr>
            </a:lvl1pPr>
          </a:lstStyle>
          <a:p>
            <a:pPr lvl="0"/>
            <a:r>
              <a:rPr lang="en-US"/>
              <a:t>Click to edit Master text styles</a:t>
            </a:r>
          </a:p>
        </p:txBody>
      </p:sp>
      <p:sp>
        <p:nvSpPr>
          <p:cNvPr id="19" name="Text Placeholder 18"/>
          <p:cNvSpPr>
            <a:spLocks noGrp="1"/>
          </p:cNvSpPr>
          <p:nvPr>
            <p:ph type="body" sz="quarter" idx="20"/>
          </p:nvPr>
        </p:nvSpPr>
        <p:spPr>
          <a:xfrm>
            <a:off x="2838450" y="3132364"/>
            <a:ext cx="1738313" cy="1087284"/>
          </a:xfrm>
          <a:prstGeom prst="rect">
            <a:avLst/>
          </a:prstGeom>
        </p:spPr>
        <p:txBody>
          <a:bodyPr vert="horz"/>
          <a:lstStyle>
            <a:lvl1pPr marL="0" marR="0" indent="0" algn="ctr" defTabSz="455613" rtl="0" eaLnBrk="0" fontAlgn="base" latinLnBrk="0" hangingPunct="0">
              <a:lnSpc>
                <a:spcPct val="100000"/>
              </a:lnSpc>
              <a:spcBef>
                <a:spcPct val="20000"/>
              </a:spcBef>
              <a:spcAft>
                <a:spcPct val="0"/>
              </a:spcAft>
              <a:buClrTx/>
              <a:buSzTx/>
              <a:buFont typeface="Arial" charset="0"/>
              <a:buNone/>
              <a:tabLst/>
              <a:defRPr sz="1200" baseline="0">
                <a:solidFill>
                  <a:srgbClr val="FFFFFF"/>
                </a:solidFill>
              </a:defRPr>
            </a:lvl1pPr>
          </a:lstStyle>
          <a:p>
            <a:pPr lvl="0"/>
            <a:r>
              <a:rPr lang="en-US" dirty="0"/>
              <a:t>Click to edit Master text styles</a:t>
            </a:r>
          </a:p>
        </p:txBody>
      </p:sp>
      <p:sp>
        <p:nvSpPr>
          <p:cNvPr id="21" name="Text Placeholder 18"/>
          <p:cNvSpPr>
            <a:spLocks noGrp="1"/>
          </p:cNvSpPr>
          <p:nvPr>
            <p:ph type="body" sz="quarter" idx="22"/>
          </p:nvPr>
        </p:nvSpPr>
        <p:spPr>
          <a:xfrm>
            <a:off x="1048269" y="1376545"/>
            <a:ext cx="1738313" cy="1087284"/>
          </a:xfrm>
          <a:prstGeom prst="rect">
            <a:avLst/>
          </a:prstGeom>
        </p:spPr>
        <p:txBody>
          <a:bodyPr vert="horz"/>
          <a:lstStyle>
            <a:lvl1pPr marL="0" marR="0" indent="0" algn="ctr" defTabSz="455613" rtl="0" eaLnBrk="0" fontAlgn="base" latinLnBrk="0" hangingPunct="0">
              <a:lnSpc>
                <a:spcPct val="100000"/>
              </a:lnSpc>
              <a:spcBef>
                <a:spcPct val="20000"/>
              </a:spcBef>
              <a:spcAft>
                <a:spcPct val="0"/>
              </a:spcAft>
              <a:buClrTx/>
              <a:buSzTx/>
              <a:buFont typeface="Arial" charset="0"/>
              <a:buNone/>
              <a:tabLst/>
              <a:defRPr sz="1200" baseline="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1748671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id with Photos 2">
    <p:spTree>
      <p:nvGrpSpPr>
        <p:cNvPr id="1" name=""/>
        <p:cNvGrpSpPr/>
        <p:nvPr/>
      </p:nvGrpSpPr>
      <p:grpSpPr>
        <a:xfrm>
          <a:off x="0" y="0"/>
          <a:ext cx="0" cy="0"/>
          <a:chOff x="0" y="0"/>
          <a:chExt cx="0" cy="0"/>
        </a:xfrm>
      </p:grpSpPr>
      <p:sp>
        <p:nvSpPr>
          <p:cNvPr id="17" name="Rectangle 16"/>
          <p:cNvSpPr/>
          <p:nvPr userDrawn="1"/>
        </p:nvSpPr>
        <p:spPr>
          <a:xfrm>
            <a:off x="2787650" y="1027113"/>
            <a:ext cx="1736725" cy="1736725"/>
          </a:xfrm>
          <a:prstGeom prst="rect">
            <a:avLst/>
          </a:prstGeom>
          <a:solidFill>
            <a:srgbClr val="F1562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n-US" dirty="0"/>
          </a:p>
        </p:txBody>
      </p:sp>
      <p:sp>
        <p:nvSpPr>
          <p:cNvPr id="21" name="Rectangle 20"/>
          <p:cNvSpPr/>
          <p:nvPr userDrawn="1"/>
        </p:nvSpPr>
        <p:spPr>
          <a:xfrm>
            <a:off x="6305550" y="1027113"/>
            <a:ext cx="1736725" cy="1736725"/>
          </a:xfrm>
          <a:prstGeom prst="rect">
            <a:avLst/>
          </a:prstGeom>
          <a:solidFill>
            <a:srgbClr val="00B1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n-US" dirty="0"/>
          </a:p>
        </p:txBody>
      </p:sp>
      <p:sp>
        <p:nvSpPr>
          <p:cNvPr id="22" name="Rectangle 21"/>
          <p:cNvSpPr/>
          <p:nvPr userDrawn="1"/>
        </p:nvSpPr>
        <p:spPr>
          <a:xfrm>
            <a:off x="2787650" y="2838450"/>
            <a:ext cx="1736725" cy="1735138"/>
          </a:xfrm>
          <a:prstGeom prst="rect">
            <a:avLst/>
          </a:prstGeom>
          <a:solidFill>
            <a:srgbClr val="5D00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n-US" dirty="0"/>
          </a:p>
        </p:txBody>
      </p:sp>
      <p:sp>
        <p:nvSpPr>
          <p:cNvPr id="23" name="Rectangle 22"/>
          <p:cNvSpPr/>
          <p:nvPr userDrawn="1"/>
        </p:nvSpPr>
        <p:spPr>
          <a:xfrm>
            <a:off x="6294438" y="2838450"/>
            <a:ext cx="1738312" cy="1735138"/>
          </a:xfrm>
          <a:prstGeom prst="rect">
            <a:avLst/>
          </a:prstGeom>
          <a:solidFill>
            <a:srgbClr val="EB148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n-US" dirty="0"/>
          </a:p>
        </p:txBody>
      </p:sp>
      <p:sp>
        <p:nvSpPr>
          <p:cNvPr id="11" name="Picture Placeholder 1"/>
          <p:cNvSpPr>
            <a:spLocks noGrp="1"/>
          </p:cNvSpPr>
          <p:nvPr>
            <p:ph type="pic" sz="quarter" idx="10"/>
          </p:nvPr>
        </p:nvSpPr>
        <p:spPr bwMode="auto">
          <a:xfrm>
            <a:off x="1047750" y="1027113"/>
            <a:ext cx="1738313" cy="17367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p>
      <p:sp>
        <p:nvSpPr>
          <p:cNvPr id="12" name="Picture Placeholder 2"/>
          <p:cNvSpPr>
            <a:spLocks noGrp="1"/>
          </p:cNvSpPr>
          <p:nvPr>
            <p:ph type="pic" sz="quarter" idx="15"/>
          </p:nvPr>
        </p:nvSpPr>
        <p:spPr bwMode="auto">
          <a:xfrm>
            <a:off x="1047750" y="2838450"/>
            <a:ext cx="1738313" cy="173513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p>
      <p:sp>
        <p:nvSpPr>
          <p:cNvPr id="13" name="Picture Placeholder 3"/>
          <p:cNvSpPr>
            <a:spLocks noGrp="1"/>
          </p:cNvSpPr>
          <p:nvPr>
            <p:ph type="pic" sz="quarter" idx="14"/>
          </p:nvPr>
        </p:nvSpPr>
        <p:spPr bwMode="auto">
          <a:xfrm>
            <a:off x="4567238" y="1027113"/>
            <a:ext cx="1738312" cy="17367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p>
      <p:sp>
        <p:nvSpPr>
          <p:cNvPr id="14" name="Picture Placeholder 4"/>
          <p:cNvSpPr>
            <a:spLocks noGrp="1"/>
          </p:cNvSpPr>
          <p:nvPr>
            <p:ph type="pic" sz="quarter" idx="16"/>
          </p:nvPr>
        </p:nvSpPr>
        <p:spPr bwMode="auto">
          <a:xfrm>
            <a:off x="4567238" y="2838450"/>
            <a:ext cx="1738312" cy="173513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p>
      <p:sp>
        <p:nvSpPr>
          <p:cNvPr id="15" name="Content Placeholder 14"/>
          <p:cNvSpPr>
            <a:spLocks noGrp="1"/>
          </p:cNvSpPr>
          <p:nvPr>
            <p:ph sz="quarter" idx="12"/>
          </p:nvPr>
        </p:nvSpPr>
        <p:spPr>
          <a:xfrm>
            <a:off x="455613" y="269875"/>
            <a:ext cx="7762875" cy="394005"/>
          </a:xfrm>
          <a:prstGeom prst="rect">
            <a:avLst/>
          </a:prstGeom>
        </p:spPr>
        <p:txBody>
          <a:bodyPr vert="horz"/>
          <a:lstStyle>
            <a:lvl1pPr marL="0" indent="0">
              <a:buNone/>
              <a:defRPr sz="2400" b="1" i="0" baseline="0">
                <a:solidFill>
                  <a:srgbClr val="5D00D9"/>
                </a:solidFill>
                <a:latin typeface="Helvetica"/>
                <a:cs typeface="Helvetica"/>
              </a:defRPr>
            </a:lvl1pPr>
          </a:lstStyle>
          <a:p>
            <a:pPr lvl="0"/>
            <a:r>
              <a:rPr lang="en-US" dirty="0"/>
              <a:t>Click to edit Master text styles</a:t>
            </a:r>
          </a:p>
        </p:txBody>
      </p:sp>
      <p:sp>
        <p:nvSpPr>
          <p:cNvPr id="16" name="Content Placeholder 16"/>
          <p:cNvSpPr>
            <a:spLocks noGrp="1"/>
          </p:cNvSpPr>
          <p:nvPr>
            <p:ph sz="quarter" idx="17"/>
          </p:nvPr>
        </p:nvSpPr>
        <p:spPr>
          <a:xfrm>
            <a:off x="455613" y="663880"/>
            <a:ext cx="7762875" cy="196441"/>
          </a:xfrm>
          <a:prstGeom prst="rect">
            <a:avLst/>
          </a:prstGeom>
        </p:spPr>
        <p:txBody>
          <a:bodyPr vert="horz"/>
          <a:lstStyle>
            <a:lvl1pPr marL="0" indent="0">
              <a:buNone/>
              <a:defRPr sz="1200">
                <a:solidFill>
                  <a:schemeClr val="bg2">
                    <a:lumMod val="75000"/>
                  </a:schemeClr>
                </a:solidFill>
                <a:latin typeface="Helvetica"/>
                <a:cs typeface="Helvetica"/>
              </a:defRPr>
            </a:lvl1pPr>
          </a:lstStyle>
          <a:p>
            <a:pPr lvl="0"/>
            <a:r>
              <a:rPr lang="en-US"/>
              <a:t>Click to edit Master text styles</a:t>
            </a:r>
          </a:p>
        </p:txBody>
      </p:sp>
      <p:sp>
        <p:nvSpPr>
          <p:cNvPr id="3" name="Text Placeholder 2"/>
          <p:cNvSpPr>
            <a:spLocks noGrp="1"/>
          </p:cNvSpPr>
          <p:nvPr>
            <p:ph type="body" sz="quarter" idx="18"/>
          </p:nvPr>
        </p:nvSpPr>
        <p:spPr>
          <a:xfrm>
            <a:off x="2787650" y="1352097"/>
            <a:ext cx="1736725" cy="1106260"/>
          </a:xfrm>
          <a:prstGeom prst="rect">
            <a:avLst/>
          </a:prstGeom>
        </p:spPr>
        <p:txBody>
          <a:bodyPr vert="horz"/>
          <a:lstStyle>
            <a:lvl1pPr marL="0" indent="0" algn="ctr">
              <a:buNone/>
              <a:defRPr sz="1200">
                <a:solidFill>
                  <a:schemeClr val="bg1"/>
                </a:solidFill>
                <a:latin typeface="+mn-lt"/>
                <a:cs typeface="Cab"/>
              </a:defRPr>
            </a:lvl1pPr>
          </a:lstStyle>
          <a:p>
            <a:pPr lvl="0"/>
            <a:endParaRPr lang="en-US" dirty="0"/>
          </a:p>
        </p:txBody>
      </p:sp>
      <p:sp>
        <p:nvSpPr>
          <p:cNvPr id="18" name="Text Placeholder 2"/>
          <p:cNvSpPr>
            <a:spLocks noGrp="1"/>
          </p:cNvSpPr>
          <p:nvPr>
            <p:ph type="body" sz="quarter" idx="19"/>
          </p:nvPr>
        </p:nvSpPr>
        <p:spPr>
          <a:xfrm>
            <a:off x="6305550" y="1359808"/>
            <a:ext cx="1736725" cy="1106260"/>
          </a:xfrm>
          <a:prstGeom prst="rect">
            <a:avLst/>
          </a:prstGeom>
        </p:spPr>
        <p:txBody>
          <a:bodyPr vert="horz"/>
          <a:lstStyle>
            <a:lvl1pPr marL="0" indent="0" algn="ctr">
              <a:buNone/>
              <a:defRPr sz="1200">
                <a:solidFill>
                  <a:schemeClr val="bg1"/>
                </a:solidFill>
                <a:latin typeface="+mn-lt"/>
                <a:cs typeface="Cab"/>
              </a:defRPr>
            </a:lvl1pPr>
          </a:lstStyle>
          <a:p>
            <a:pPr lvl="0"/>
            <a:endParaRPr lang="en-US" dirty="0"/>
          </a:p>
        </p:txBody>
      </p:sp>
      <p:sp>
        <p:nvSpPr>
          <p:cNvPr id="19" name="Text Placeholder 2"/>
          <p:cNvSpPr>
            <a:spLocks noGrp="1"/>
          </p:cNvSpPr>
          <p:nvPr>
            <p:ph type="body" sz="quarter" idx="20"/>
          </p:nvPr>
        </p:nvSpPr>
        <p:spPr>
          <a:xfrm>
            <a:off x="2787650" y="3182712"/>
            <a:ext cx="1736725" cy="1106260"/>
          </a:xfrm>
          <a:prstGeom prst="rect">
            <a:avLst/>
          </a:prstGeom>
        </p:spPr>
        <p:txBody>
          <a:bodyPr vert="horz"/>
          <a:lstStyle>
            <a:lvl1pPr marL="0" indent="0" algn="ctr">
              <a:buNone/>
              <a:defRPr sz="1200">
                <a:solidFill>
                  <a:schemeClr val="bg1"/>
                </a:solidFill>
                <a:latin typeface="+mn-lt"/>
                <a:cs typeface="Cab"/>
              </a:defRPr>
            </a:lvl1pPr>
          </a:lstStyle>
          <a:p>
            <a:pPr lvl="0"/>
            <a:endParaRPr lang="en-US" dirty="0"/>
          </a:p>
        </p:txBody>
      </p:sp>
      <p:sp>
        <p:nvSpPr>
          <p:cNvPr id="20" name="Text Placeholder 2"/>
          <p:cNvSpPr>
            <a:spLocks noGrp="1"/>
          </p:cNvSpPr>
          <p:nvPr>
            <p:ph type="body" sz="quarter" idx="21"/>
          </p:nvPr>
        </p:nvSpPr>
        <p:spPr>
          <a:xfrm>
            <a:off x="6305550" y="3190423"/>
            <a:ext cx="1736725" cy="1106260"/>
          </a:xfrm>
          <a:prstGeom prst="rect">
            <a:avLst/>
          </a:prstGeom>
        </p:spPr>
        <p:txBody>
          <a:bodyPr vert="horz"/>
          <a:lstStyle>
            <a:lvl1pPr marL="0" indent="0" algn="ctr">
              <a:buNone/>
              <a:defRPr sz="1200">
                <a:solidFill>
                  <a:schemeClr val="bg1"/>
                </a:solidFill>
                <a:latin typeface="+mn-lt"/>
                <a:cs typeface="Cab"/>
              </a:defRPr>
            </a:lvl1pPr>
          </a:lstStyle>
          <a:p>
            <a:pPr lvl="0"/>
            <a:endParaRPr lang="en-US" dirty="0"/>
          </a:p>
        </p:txBody>
      </p:sp>
    </p:spTree>
    <p:extLst>
      <p:ext uri="{BB962C8B-B14F-4D97-AF65-F5344CB8AC3E}">
        <p14:creationId xmlns:p14="http://schemas.microsoft.com/office/powerpoint/2010/main" val="15708126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500"/>
                                        <p:tgtEl>
                                          <p:spTgt spid="21"/>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000"/>
                                        <p:tgtEl>
                                          <p:spTgt spid="22"/>
                                        </p:tgtEl>
                                      </p:cBhvr>
                                    </p:animEffect>
                                  </p:childTnLst>
                                </p:cTn>
                              </p:par>
                            </p:childTnLst>
                          </p:cTn>
                        </p:par>
                        <p:par>
                          <p:cTn id="16" fill="hold">
                            <p:stCondLst>
                              <p:cond delay="5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animBg="1"/>
      <p:bldP spid="21" grpId="0" animBg="1"/>
      <p:bldP spid="22" grpId="0" animBg="1"/>
      <p:bldP spid="2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Small Photo">
    <p:spTree>
      <p:nvGrpSpPr>
        <p:cNvPr id="1" name=""/>
        <p:cNvGrpSpPr/>
        <p:nvPr/>
      </p:nvGrpSpPr>
      <p:grpSpPr>
        <a:xfrm>
          <a:off x="0" y="0"/>
          <a:ext cx="0" cy="0"/>
          <a:chOff x="0" y="0"/>
          <a:chExt cx="0" cy="0"/>
        </a:xfrm>
      </p:grpSpPr>
      <p:sp>
        <p:nvSpPr>
          <p:cNvPr id="3" name="Content Placeholder 14"/>
          <p:cNvSpPr>
            <a:spLocks noGrp="1"/>
          </p:cNvSpPr>
          <p:nvPr>
            <p:ph sz="quarter" idx="12"/>
          </p:nvPr>
        </p:nvSpPr>
        <p:spPr>
          <a:xfrm>
            <a:off x="455613" y="269875"/>
            <a:ext cx="7762875" cy="394005"/>
          </a:xfrm>
          <a:prstGeom prst="rect">
            <a:avLst/>
          </a:prstGeom>
        </p:spPr>
        <p:txBody>
          <a:bodyPr vert="horz"/>
          <a:lstStyle>
            <a:lvl1pPr marL="0" indent="0">
              <a:buNone/>
              <a:defRPr sz="2400" b="1" i="0" baseline="0">
                <a:solidFill>
                  <a:srgbClr val="5D00D9"/>
                </a:solidFill>
                <a:latin typeface="Helvetica"/>
                <a:cs typeface="Helvetica"/>
              </a:defRPr>
            </a:lvl1pPr>
          </a:lstStyle>
          <a:p>
            <a:pPr lvl="0"/>
            <a:r>
              <a:rPr lang="en-US" dirty="0"/>
              <a:t>Click to edit Master text styles</a:t>
            </a:r>
          </a:p>
        </p:txBody>
      </p:sp>
      <p:sp>
        <p:nvSpPr>
          <p:cNvPr id="4" name="Content Placeholder 16"/>
          <p:cNvSpPr>
            <a:spLocks noGrp="1"/>
          </p:cNvSpPr>
          <p:nvPr>
            <p:ph sz="quarter" idx="17"/>
          </p:nvPr>
        </p:nvSpPr>
        <p:spPr>
          <a:xfrm>
            <a:off x="455613" y="663880"/>
            <a:ext cx="7762875" cy="196441"/>
          </a:xfrm>
          <a:prstGeom prst="rect">
            <a:avLst/>
          </a:prstGeom>
        </p:spPr>
        <p:txBody>
          <a:bodyPr vert="horz"/>
          <a:lstStyle>
            <a:lvl1pPr marL="0" indent="0">
              <a:buNone/>
              <a:defRPr sz="1200">
                <a:solidFill>
                  <a:schemeClr val="bg2">
                    <a:lumMod val="75000"/>
                  </a:schemeClr>
                </a:solidFill>
                <a:latin typeface="Helvetica"/>
                <a:cs typeface="Helvetica"/>
              </a:defRPr>
            </a:lvl1pPr>
          </a:lstStyle>
          <a:p>
            <a:pPr lvl="0"/>
            <a:r>
              <a:rPr lang="en-US"/>
              <a:t>Click to edit Master text styles</a:t>
            </a:r>
          </a:p>
        </p:txBody>
      </p:sp>
      <p:sp>
        <p:nvSpPr>
          <p:cNvPr id="5" name="Picture Placeholder 1"/>
          <p:cNvSpPr>
            <a:spLocks noGrp="1"/>
          </p:cNvSpPr>
          <p:nvPr>
            <p:ph type="pic" sz="quarter" idx="10"/>
          </p:nvPr>
        </p:nvSpPr>
        <p:spPr bwMode="auto">
          <a:xfrm>
            <a:off x="455613" y="1223963"/>
            <a:ext cx="2213610" cy="221158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p>
      <p:sp>
        <p:nvSpPr>
          <p:cNvPr id="6" name="Text Placeholder 4"/>
          <p:cNvSpPr>
            <a:spLocks noGrp="1"/>
          </p:cNvSpPr>
          <p:nvPr>
            <p:ph type="body" sz="quarter" idx="14"/>
          </p:nvPr>
        </p:nvSpPr>
        <p:spPr>
          <a:xfrm>
            <a:off x="2895600" y="1122363"/>
            <a:ext cx="5679439" cy="3248025"/>
          </a:xfrm>
          <a:prstGeom prst="rect">
            <a:avLst/>
          </a:prstGeom>
        </p:spPr>
        <p:txBody>
          <a:bodyPr vert="horz"/>
          <a:lstStyle>
            <a:lvl1pPr marL="285750" indent="-285750">
              <a:buFont typeface="Arial"/>
              <a:buChar char="•"/>
              <a:defRPr sz="1800" baseline="0">
                <a:solidFill>
                  <a:schemeClr val="tx2">
                    <a:lumMod val="75000"/>
                  </a:schemeClr>
                </a:solidFill>
              </a:defRPr>
            </a:lvl1pPr>
          </a:lstStyle>
          <a:p>
            <a:pPr lvl="0"/>
            <a:r>
              <a:rPr lang="en-US" dirty="0"/>
              <a:t>Click to edit Master text styles</a:t>
            </a:r>
          </a:p>
        </p:txBody>
      </p:sp>
    </p:spTree>
    <p:extLst>
      <p:ext uri="{BB962C8B-B14F-4D97-AF65-F5344CB8AC3E}">
        <p14:creationId xmlns:p14="http://schemas.microsoft.com/office/powerpoint/2010/main" val="4194046969"/>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mages Left">
    <p:spTree>
      <p:nvGrpSpPr>
        <p:cNvPr id="1" name=""/>
        <p:cNvGrpSpPr/>
        <p:nvPr/>
      </p:nvGrpSpPr>
      <p:grpSpPr>
        <a:xfrm>
          <a:off x="0" y="0"/>
          <a:ext cx="0" cy="0"/>
          <a:chOff x="0" y="0"/>
          <a:chExt cx="0" cy="0"/>
        </a:xfrm>
      </p:grpSpPr>
      <p:sp>
        <p:nvSpPr>
          <p:cNvPr id="3" name="Content Placeholder 14"/>
          <p:cNvSpPr>
            <a:spLocks noGrp="1"/>
          </p:cNvSpPr>
          <p:nvPr>
            <p:ph sz="quarter" idx="12"/>
          </p:nvPr>
        </p:nvSpPr>
        <p:spPr>
          <a:xfrm>
            <a:off x="455613" y="269875"/>
            <a:ext cx="7762875" cy="394005"/>
          </a:xfrm>
          <a:prstGeom prst="rect">
            <a:avLst/>
          </a:prstGeom>
        </p:spPr>
        <p:txBody>
          <a:bodyPr vert="horz"/>
          <a:lstStyle>
            <a:lvl1pPr marL="0" indent="0">
              <a:buNone/>
              <a:defRPr sz="2400" b="1" i="0" baseline="0">
                <a:solidFill>
                  <a:srgbClr val="5D00D9"/>
                </a:solidFill>
                <a:latin typeface="Helvetica"/>
                <a:cs typeface="Helvetica"/>
              </a:defRPr>
            </a:lvl1pPr>
          </a:lstStyle>
          <a:p>
            <a:pPr lvl="0"/>
            <a:r>
              <a:rPr lang="en-US" dirty="0"/>
              <a:t>Click to edit Master text styles</a:t>
            </a:r>
          </a:p>
        </p:txBody>
      </p:sp>
      <p:sp>
        <p:nvSpPr>
          <p:cNvPr id="4" name="Content Placeholder 16"/>
          <p:cNvSpPr>
            <a:spLocks noGrp="1"/>
          </p:cNvSpPr>
          <p:nvPr>
            <p:ph sz="quarter" idx="17"/>
          </p:nvPr>
        </p:nvSpPr>
        <p:spPr>
          <a:xfrm>
            <a:off x="455613" y="663880"/>
            <a:ext cx="7762875" cy="196441"/>
          </a:xfrm>
          <a:prstGeom prst="rect">
            <a:avLst/>
          </a:prstGeom>
        </p:spPr>
        <p:txBody>
          <a:bodyPr vert="horz"/>
          <a:lstStyle>
            <a:lvl1pPr marL="0" indent="0">
              <a:buNone/>
              <a:defRPr sz="1200">
                <a:solidFill>
                  <a:schemeClr val="bg2">
                    <a:lumMod val="75000"/>
                  </a:schemeClr>
                </a:solidFill>
                <a:latin typeface="Helvetica"/>
                <a:cs typeface="Helvetica"/>
              </a:defRPr>
            </a:lvl1pPr>
          </a:lstStyle>
          <a:p>
            <a:pPr lvl="0"/>
            <a:r>
              <a:rPr lang="en-US"/>
              <a:t>Click to edit Master text styles</a:t>
            </a:r>
          </a:p>
        </p:txBody>
      </p:sp>
      <p:sp>
        <p:nvSpPr>
          <p:cNvPr id="5" name="Picture Placeholder 1"/>
          <p:cNvSpPr>
            <a:spLocks noGrp="1"/>
          </p:cNvSpPr>
          <p:nvPr>
            <p:ph type="pic" sz="quarter" idx="10"/>
          </p:nvPr>
        </p:nvSpPr>
        <p:spPr bwMode="auto">
          <a:xfrm>
            <a:off x="0" y="2421393"/>
            <a:ext cx="2812143" cy="172425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p>
      <p:sp>
        <p:nvSpPr>
          <p:cNvPr id="6" name="Text Placeholder 4"/>
          <p:cNvSpPr>
            <a:spLocks noGrp="1"/>
          </p:cNvSpPr>
          <p:nvPr>
            <p:ph type="body" sz="quarter" idx="14"/>
          </p:nvPr>
        </p:nvSpPr>
        <p:spPr>
          <a:xfrm>
            <a:off x="2895600" y="1122363"/>
            <a:ext cx="5679439" cy="3794351"/>
          </a:xfrm>
          <a:prstGeom prst="rect">
            <a:avLst/>
          </a:prstGeom>
        </p:spPr>
        <p:txBody>
          <a:bodyPr vert="horz"/>
          <a:lstStyle>
            <a:lvl1pPr marL="285750" indent="-285750">
              <a:buFont typeface="Arial"/>
              <a:buChar char="•"/>
              <a:defRPr sz="1800" baseline="0">
                <a:solidFill>
                  <a:schemeClr val="tx2">
                    <a:lumMod val="75000"/>
                  </a:schemeClr>
                </a:solidFill>
              </a:defRPr>
            </a:lvl1pPr>
          </a:lstStyle>
          <a:p>
            <a:pPr lvl="0"/>
            <a:r>
              <a:rPr lang="en-US" dirty="0"/>
              <a:t>Click to edit Master text styles</a:t>
            </a:r>
          </a:p>
        </p:txBody>
      </p:sp>
      <p:sp>
        <p:nvSpPr>
          <p:cNvPr id="9" name="Picture Placeholder 8"/>
          <p:cNvSpPr>
            <a:spLocks noGrp="1"/>
          </p:cNvSpPr>
          <p:nvPr>
            <p:ph type="pic" sz="quarter" idx="18"/>
          </p:nvPr>
        </p:nvSpPr>
        <p:spPr>
          <a:xfrm>
            <a:off x="1707243" y="1242105"/>
            <a:ext cx="1104900" cy="1104900"/>
          </a:xfrm>
          <a:prstGeom prst="rect">
            <a:avLst/>
          </a:prstGeom>
        </p:spPr>
        <p:txBody>
          <a:bodyPr vert="horz"/>
          <a:lstStyle/>
          <a:p>
            <a:pPr lvl="0"/>
            <a:endParaRPr lang="en-US" noProof="0" dirty="0"/>
          </a:p>
        </p:txBody>
      </p:sp>
      <p:sp>
        <p:nvSpPr>
          <p:cNvPr id="10" name="Picture Placeholder 8"/>
          <p:cNvSpPr>
            <a:spLocks noGrp="1"/>
          </p:cNvSpPr>
          <p:nvPr>
            <p:ph type="pic" sz="quarter" idx="19"/>
          </p:nvPr>
        </p:nvSpPr>
        <p:spPr>
          <a:xfrm>
            <a:off x="0" y="1242105"/>
            <a:ext cx="1614942" cy="110490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21904501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sktop ">
    <p:spTree>
      <p:nvGrpSpPr>
        <p:cNvPr id="1" name=""/>
        <p:cNvGrpSpPr/>
        <p:nvPr/>
      </p:nvGrpSpPr>
      <p:grpSpPr>
        <a:xfrm>
          <a:off x="0" y="0"/>
          <a:ext cx="0" cy="0"/>
          <a:chOff x="0" y="0"/>
          <a:chExt cx="0" cy="0"/>
        </a:xfrm>
      </p:grpSpPr>
      <p:pic>
        <p:nvPicPr>
          <p:cNvPr id="5" name="Picture 15" descr="iMa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98988" y="784225"/>
            <a:ext cx="4430712" cy="388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Picture Placeholder 9"/>
          <p:cNvSpPr>
            <a:spLocks noGrp="1"/>
          </p:cNvSpPr>
          <p:nvPr>
            <p:ph type="pic" sz="quarter" idx="11"/>
          </p:nvPr>
        </p:nvSpPr>
        <p:spPr>
          <a:xfrm>
            <a:off x="5207003" y="1320800"/>
            <a:ext cx="3254597" cy="1868311"/>
          </a:xfrm>
          <a:prstGeom prst="rect">
            <a:avLst/>
          </a:prstGeom>
        </p:spPr>
        <p:txBody>
          <a:bodyPr rtlCol="0">
            <a:normAutofit/>
          </a:bodyPr>
          <a:lstStyle>
            <a:lvl1pPr marL="0" indent="0">
              <a:buNone/>
              <a:defRPr sz="800">
                <a:solidFill>
                  <a:schemeClr val="tx1">
                    <a:lumMod val="50000"/>
                    <a:lumOff val="50000"/>
                  </a:schemeClr>
                </a:solidFill>
              </a:defRPr>
            </a:lvl1pPr>
          </a:lstStyle>
          <a:p>
            <a:pPr lvl="0"/>
            <a:endParaRPr lang="en-US" noProof="0" dirty="0"/>
          </a:p>
        </p:txBody>
      </p:sp>
      <p:sp>
        <p:nvSpPr>
          <p:cNvPr id="13" name="Content Placeholder 14"/>
          <p:cNvSpPr>
            <a:spLocks noGrp="1"/>
          </p:cNvSpPr>
          <p:nvPr>
            <p:ph sz="quarter" idx="12"/>
          </p:nvPr>
        </p:nvSpPr>
        <p:spPr>
          <a:xfrm>
            <a:off x="455613" y="269875"/>
            <a:ext cx="7762875" cy="394005"/>
          </a:xfrm>
          <a:prstGeom prst="rect">
            <a:avLst/>
          </a:prstGeom>
        </p:spPr>
        <p:txBody>
          <a:bodyPr vert="horz"/>
          <a:lstStyle>
            <a:lvl1pPr marL="0" indent="0">
              <a:buNone/>
              <a:defRPr sz="2400" b="1" i="0" baseline="0">
                <a:solidFill>
                  <a:srgbClr val="5D00D9"/>
                </a:solidFill>
                <a:latin typeface="Helvetica"/>
                <a:cs typeface="Helvetica"/>
              </a:defRPr>
            </a:lvl1pPr>
          </a:lstStyle>
          <a:p>
            <a:pPr lvl="0"/>
            <a:r>
              <a:rPr lang="en-US" dirty="0"/>
              <a:t>Click to edit Master text styles</a:t>
            </a:r>
          </a:p>
        </p:txBody>
      </p:sp>
      <p:sp>
        <p:nvSpPr>
          <p:cNvPr id="15" name="Content Placeholder 16"/>
          <p:cNvSpPr>
            <a:spLocks noGrp="1"/>
          </p:cNvSpPr>
          <p:nvPr>
            <p:ph sz="quarter" idx="17"/>
          </p:nvPr>
        </p:nvSpPr>
        <p:spPr>
          <a:xfrm>
            <a:off x="455613" y="663880"/>
            <a:ext cx="7762875" cy="196441"/>
          </a:xfrm>
          <a:prstGeom prst="rect">
            <a:avLst/>
          </a:prstGeom>
        </p:spPr>
        <p:txBody>
          <a:bodyPr vert="horz"/>
          <a:lstStyle>
            <a:lvl1pPr marL="0" indent="0">
              <a:buNone/>
              <a:defRPr sz="1200">
                <a:solidFill>
                  <a:schemeClr val="bg2">
                    <a:lumMod val="75000"/>
                  </a:schemeClr>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186540860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Full Screen">
    <p:spTree>
      <p:nvGrpSpPr>
        <p:cNvPr id="1" name=""/>
        <p:cNvGrpSpPr/>
        <p:nvPr/>
      </p:nvGrpSpPr>
      <p:grpSpPr>
        <a:xfrm>
          <a:off x="0" y="0"/>
          <a:ext cx="0" cy="0"/>
          <a:chOff x="0" y="0"/>
          <a:chExt cx="0" cy="0"/>
        </a:xfrm>
      </p:grpSpPr>
      <p:sp>
        <p:nvSpPr>
          <p:cNvPr id="9" name="Picture Placeholder 7"/>
          <p:cNvSpPr>
            <a:spLocks noGrp="1"/>
          </p:cNvSpPr>
          <p:nvPr>
            <p:ph type="pic" sz="quarter" idx="13"/>
          </p:nvPr>
        </p:nvSpPr>
        <p:spPr>
          <a:xfrm>
            <a:off x="0" y="0"/>
            <a:ext cx="9144000" cy="5143500"/>
          </a:xfrm>
          <a:prstGeom prst="rect">
            <a:avLst/>
          </a:prstGeom>
        </p:spPr>
        <p:txBody>
          <a:bodyPr rtlCol="0">
            <a:normAutofit/>
          </a:bodyPr>
          <a:lstStyle>
            <a:lvl1pPr marL="0" indent="0">
              <a:buNone/>
              <a:defRPr sz="1200">
                <a:solidFill>
                  <a:schemeClr val="bg2"/>
                </a:solidFill>
              </a:defRPr>
            </a:lvl1pPr>
          </a:lstStyle>
          <a:p>
            <a:pPr lvl="0"/>
            <a:endParaRPr lang="en-US" noProof="0" dirty="0"/>
          </a:p>
        </p:txBody>
      </p:sp>
    </p:spTree>
    <p:extLst>
      <p:ext uri="{BB962C8B-B14F-4D97-AF65-F5344CB8AC3E}">
        <p14:creationId xmlns:p14="http://schemas.microsoft.com/office/powerpoint/2010/main" val="72172929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8580438" y="314325"/>
            <a:ext cx="285750" cy="168275"/>
          </a:xfrm>
          <a:prstGeom prst="rect">
            <a:avLst/>
          </a:prstGeom>
          <a:solidFill>
            <a:srgbClr val="5D00D9"/>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anchor="ctr"/>
          <a:lstStyle/>
          <a:p>
            <a:pPr algn="ctr" defTabSz="457096" fontAlgn="auto">
              <a:spcBef>
                <a:spcPts val="0"/>
              </a:spcBef>
              <a:spcAft>
                <a:spcPts val="0"/>
              </a:spcAft>
              <a:defRPr/>
            </a:pPr>
            <a:endParaRPr lang="en-US" dirty="0"/>
          </a:p>
        </p:txBody>
      </p:sp>
      <p:sp>
        <p:nvSpPr>
          <p:cNvPr id="14" name="Isosceles Triangle 13"/>
          <p:cNvSpPr/>
          <p:nvPr userDrawn="1"/>
        </p:nvSpPr>
        <p:spPr>
          <a:xfrm rot="10610802">
            <a:off x="8583613" y="385763"/>
            <a:ext cx="285750" cy="153987"/>
          </a:xfrm>
          <a:prstGeom prst="triangle">
            <a:avLst/>
          </a:prstGeom>
          <a:solidFill>
            <a:srgbClr val="5D00D9"/>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anchor="ctr"/>
          <a:lstStyle/>
          <a:p>
            <a:pPr algn="ctr" defTabSz="457096" fontAlgn="auto">
              <a:spcBef>
                <a:spcPts val="0"/>
              </a:spcBef>
              <a:spcAft>
                <a:spcPts val="0"/>
              </a:spcAft>
              <a:defRPr/>
            </a:pPr>
            <a:endParaRPr lang="en-US" dirty="0"/>
          </a:p>
        </p:txBody>
      </p:sp>
      <p:sp>
        <p:nvSpPr>
          <p:cNvPr id="15" name="Slide Number Placeholder 5"/>
          <p:cNvSpPr txBox="1">
            <a:spLocks/>
          </p:cNvSpPr>
          <p:nvPr userDrawn="1"/>
        </p:nvSpPr>
        <p:spPr>
          <a:xfrm>
            <a:off x="8593138" y="276225"/>
            <a:ext cx="263525" cy="274638"/>
          </a:xfrm>
          <a:prstGeom prst="rect">
            <a:avLst/>
          </a:prstGeom>
        </p:spPr>
        <p:txBody>
          <a:bodyPr lIns="0" tIns="0" rIns="0" bIns="45709"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1BB193E-90FA-DB4A-B8CB-D3DB3778B8E5}" type="slidenum">
              <a:rPr lang="en-US" sz="1000" smtClean="0"/>
              <a:pPr fontAlgn="auto">
                <a:spcBef>
                  <a:spcPts val="0"/>
                </a:spcBef>
                <a:spcAft>
                  <a:spcPts val="0"/>
                </a:spcAft>
                <a:defRPr/>
              </a:pPr>
              <a:t>‹Nº›</a:t>
            </a:fld>
            <a:endParaRPr lang="en-US" sz="1000" dirty="0"/>
          </a:p>
        </p:txBody>
      </p:sp>
    </p:spTree>
  </p:cSld>
  <p:clrMap bg1="lt1" tx1="dk1" bg2="lt2" tx2="dk2" accent1="accent1" accent2="accent2" accent3="accent3" accent4="accent4" accent5="accent5" accent6="accent6" hlink="hlink" folHlink="folHlink"/>
  <p:sldLayoutIdLst>
    <p:sldLayoutId id="2147484008" r:id="rId1"/>
    <p:sldLayoutId id="2147484022" r:id="rId2"/>
    <p:sldLayoutId id="2147484009" r:id="rId3"/>
    <p:sldLayoutId id="2147484010" r:id="rId4"/>
    <p:sldLayoutId id="2147484011" r:id="rId5"/>
    <p:sldLayoutId id="2147484006" r:id="rId6"/>
    <p:sldLayoutId id="2147484007" r:id="rId7"/>
    <p:sldLayoutId id="2147484012" r:id="rId8"/>
    <p:sldLayoutId id="2147484013" r:id="rId9"/>
  </p:sldLayoutIdLst>
  <p:transition spd="slow"/>
  <p:hf hdr="0" ftr="0" dt="0"/>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28" indent="-228548" algn="l" defTabSz="457096" rtl="0" eaLnBrk="1" latinLnBrk="0" hangingPunct="1">
        <a:spcBef>
          <a:spcPct val="20000"/>
        </a:spcBef>
        <a:buFont typeface="Arial"/>
        <a:buChar char="•"/>
        <a:defRPr sz="2000" kern="1200">
          <a:solidFill>
            <a:schemeClr val="tx1"/>
          </a:solidFill>
          <a:latin typeface="+mn-lt"/>
          <a:ea typeface="+mn-ea"/>
          <a:cs typeface="+mn-cs"/>
        </a:defRPr>
      </a:lvl6pPr>
      <a:lvl7pPr marL="2971124" indent="-228548" algn="l" defTabSz="457096" rtl="0" eaLnBrk="1" latinLnBrk="0" hangingPunct="1">
        <a:spcBef>
          <a:spcPct val="20000"/>
        </a:spcBef>
        <a:buFont typeface="Arial"/>
        <a:buChar char="•"/>
        <a:defRPr sz="2000" kern="1200">
          <a:solidFill>
            <a:schemeClr val="tx1"/>
          </a:solidFill>
          <a:latin typeface="+mn-lt"/>
          <a:ea typeface="+mn-ea"/>
          <a:cs typeface="+mn-cs"/>
        </a:defRPr>
      </a:lvl7pPr>
      <a:lvl8pPr marL="3428220" indent="-228548" algn="l" defTabSz="457096" rtl="0" eaLnBrk="1" latinLnBrk="0" hangingPunct="1">
        <a:spcBef>
          <a:spcPct val="20000"/>
        </a:spcBef>
        <a:buFont typeface="Arial"/>
        <a:buChar char="•"/>
        <a:defRPr sz="2000" kern="1200">
          <a:solidFill>
            <a:schemeClr val="tx1"/>
          </a:solidFill>
          <a:latin typeface="+mn-lt"/>
          <a:ea typeface="+mn-ea"/>
          <a:cs typeface="+mn-cs"/>
        </a:defRPr>
      </a:lvl8pPr>
      <a:lvl9pPr marL="3885316" indent="-228548" algn="l" defTabSz="45709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96" rtl="0" eaLnBrk="1" latinLnBrk="0" hangingPunct="1">
        <a:defRPr sz="1800" kern="1200">
          <a:solidFill>
            <a:schemeClr val="tx1"/>
          </a:solidFill>
          <a:latin typeface="+mn-lt"/>
          <a:ea typeface="+mn-ea"/>
          <a:cs typeface="+mn-cs"/>
        </a:defRPr>
      </a:lvl1pPr>
      <a:lvl2pPr marL="457096" algn="l" defTabSz="457096" rtl="0" eaLnBrk="1" latinLnBrk="0" hangingPunct="1">
        <a:defRPr sz="1800" kern="1200">
          <a:solidFill>
            <a:schemeClr val="tx1"/>
          </a:solidFill>
          <a:latin typeface="+mn-lt"/>
          <a:ea typeface="+mn-ea"/>
          <a:cs typeface="+mn-cs"/>
        </a:defRPr>
      </a:lvl2pPr>
      <a:lvl3pPr marL="914192" algn="l" defTabSz="457096" rtl="0" eaLnBrk="1" latinLnBrk="0" hangingPunct="1">
        <a:defRPr sz="1800" kern="1200">
          <a:solidFill>
            <a:schemeClr val="tx1"/>
          </a:solidFill>
          <a:latin typeface="+mn-lt"/>
          <a:ea typeface="+mn-ea"/>
          <a:cs typeface="+mn-cs"/>
        </a:defRPr>
      </a:lvl3pPr>
      <a:lvl4pPr marL="1371288" algn="l" defTabSz="457096" rtl="0" eaLnBrk="1" latinLnBrk="0" hangingPunct="1">
        <a:defRPr sz="1800" kern="1200">
          <a:solidFill>
            <a:schemeClr val="tx1"/>
          </a:solidFill>
          <a:latin typeface="+mn-lt"/>
          <a:ea typeface="+mn-ea"/>
          <a:cs typeface="+mn-cs"/>
        </a:defRPr>
      </a:lvl4pPr>
      <a:lvl5pPr marL="1828384" algn="l" defTabSz="457096" rtl="0" eaLnBrk="1" latinLnBrk="0" hangingPunct="1">
        <a:defRPr sz="1800" kern="1200">
          <a:solidFill>
            <a:schemeClr val="tx1"/>
          </a:solidFill>
          <a:latin typeface="+mn-lt"/>
          <a:ea typeface="+mn-ea"/>
          <a:cs typeface="+mn-cs"/>
        </a:defRPr>
      </a:lvl5pPr>
      <a:lvl6pPr marL="2285480" algn="l" defTabSz="457096" rtl="0" eaLnBrk="1" latinLnBrk="0" hangingPunct="1">
        <a:defRPr sz="1800" kern="1200">
          <a:solidFill>
            <a:schemeClr val="tx1"/>
          </a:solidFill>
          <a:latin typeface="+mn-lt"/>
          <a:ea typeface="+mn-ea"/>
          <a:cs typeface="+mn-cs"/>
        </a:defRPr>
      </a:lvl6pPr>
      <a:lvl7pPr marL="2742576" algn="l" defTabSz="457096" rtl="0" eaLnBrk="1" latinLnBrk="0" hangingPunct="1">
        <a:defRPr sz="1800" kern="1200">
          <a:solidFill>
            <a:schemeClr val="tx1"/>
          </a:solidFill>
          <a:latin typeface="+mn-lt"/>
          <a:ea typeface="+mn-ea"/>
          <a:cs typeface="+mn-cs"/>
        </a:defRPr>
      </a:lvl7pPr>
      <a:lvl8pPr marL="3199672" algn="l" defTabSz="457096" rtl="0" eaLnBrk="1" latinLnBrk="0" hangingPunct="1">
        <a:defRPr sz="1800" kern="1200">
          <a:solidFill>
            <a:schemeClr val="tx1"/>
          </a:solidFill>
          <a:latin typeface="+mn-lt"/>
          <a:ea typeface="+mn-ea"/>
          <a:cs typeface="+mn-cs"/>
        </a:defRPr>
      </a:lvl8pPr>
      <a:lvl9pPr marL="3656768" algn="l" defTabSz="4570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emf"/><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lasers purple darker.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531" b="7531"/>
          <a:stretch>
            <a:fillRect/>
          </a:stretch>
        </p:blipFill>
        <p:spPr/>
      </p:pic>
      <p:sp>
        <p:nvSpPr>
          <p:cNvPr id="5" name="Rectangle 4"/>
          <p:cNvSpPr/>
          <p:nvPr/>
        </p:nvSpPr>
        <p:spPr>
          <a:xfrm>
            <a:off x="0" y="1246188"/>
            <a:ext cx="9144000" cy="2687637"/>
          </a:xfrm>
          <a:prstGeom prst="rect">
            <a:avLst/>
          </a:prstGeom>
          <a:solidFill>
            <a:srgbClr val="000000">
              <a:alpha val="70000"/>
            </a:srgbClr>
          </a:solidFill>
          <a:ln>
            <a:noFill/>
          </a:ln>
        </p:spPr>
        <p:style>
          <a:lnRef idx="1">
            <a:schemeClr val="accent1"/>
          </a:lnRef>
          <a:fillRef idx="3">
            <a:schemeClr val="accent1"/>
          </a:fillRef>
          <a:effectRef idx="2">
            <a:schemeClr val="accent1"/>
          </a:effectRef>
          <a:fontRef idx="minor">
            <a:schemeClr val="lt1"/>
          </a:fontRef>
        </p:style>
        <p:txBody>
          <a:bodyPr lIns="91420" tIns="45709" rIns="91420" bIns="45709" anchor="ctr"/>
          <a:lstStyle/>
          <a:p>
            <a:pPr algn="ctr" defTabSz="457096" fontAlgn="auto">
              <a:spcBef>
                <a:spcPts val="0"/>
              </a:spcBef>
              <a:spcAft>
                <a:spcPts val="0"/>
              </a:spcAft>
              <a:defRPr/>
            </a:pPr>
            <a:endParaRPr lang="en-US" dirty="0"/>
          </a:p>
        </p:txBody>
      </p:sp>
      <p:sp>
        <p:nvSpPr>
          <p:cNvPr id="12" name="TextBox 11"/>
          <p:cNvSpPr txBox="1">
            <a:spLocks noChangeArrowheads="1"/>
          </p:cNvSpPr>
          <p:nvPr/>
        </p:nvSpPr>
        <p:spPr bwMode="auto">
          <a:xfrm>
            <a:off x="94887" y="2554288"/>
            <a:ext cx="8971472" cy="784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0" tIns="45709" rIns="91420" bIns="4570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500" b="1" dirty="0">
                <a:solidFill>
                  <a:schemeClr val="bg1"/>
                </a:solidFill>
                <a:latin typeface="Helvetica Neue" charset="0"/>
                <a:cs typeface="Helvetica Neue" charset="0"/>
              </a:rPr>
              <a:t>RETOS DE LOS EQUIPOS</a:t>
            </a:r>
          </a:p>
        </p:txBody>
      </p:sp>
      <p:sp>
        <p:nvSpPr>
          <p:cNvPr id="13" name="TextBox 12"/>
          <p:cNvSpPr txBox="1"/>
          <p:nvPr/>
        </p:nvSpPr>
        <p:spPr>
          <a:xfrm>
            <a:off x="1770063" y="3324225"/>
            <a:ext cx="5548312" cy="306388"/>
          </a:xfrm>
          <a:prstGeom prst="rect">
            <a:avLst/>
          </a:prstGeom>
          <a:noFill/>
        </p:spPr>
        <p:txBody>
          <a:bodyPr lIns="91420" tIns="45709" rIns="91420" bIns="45709">
            <a:spAutoFit/>
          </a:bodyPr>
          <a:lstStyle/>
          <a:p>
            <a:pPr algn="ctr" defTabSz="457096" fontAlgn="auto">
              <a:spcBef>
                <a:spcPts val="0"/>
              </a:spcBef>
              <a:spcAft>
                <a:spcPts val="0"/>
              </a:spcAft>
              <a:defRPr/>
            </a:pPr>
            <a:r>
              <a:rPr lang="en-US" sz="1400" b="1" dirty="0">
                <a:solidFill>
                  <a:srgbClr val="F68B1F"/>
                </a:solidFill>
                <a:latin typeface="Helvetica Neue"/>
                <a:ea typeface="+mn-ea"/>
                <a:cs typeface="Helvetica Neue"/>
              </a:rPr>
              <a:t>TEMPORADA 2017-18 /  ARMA TU EQUIPO AHORA</a:t>
            </a:r>
          </a:p>
        </p:txBody>
      </p:sp>
      <p:sp>
        <p:nvSpPr>
          <p:cNvPr id="16" name="Rectangle 15"/>
          <p:cNvSpPr/>
          <p:nvPr/>
        </p:nvSpPr>
        <p:spPr>
          <a:xfrm>
            <a:off x="4076700" y="3689350"/>
            <a:ext cx="1035050" cy="60325"/>
          </a:xfrm>
          <a:prstGeom prst="rect">
            <a:avLst/>
          </a:prstGeom>
          <a:solidFill>
            <a:srgbClr val="F68B1F"/>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anchor="ctr"/>
          <a:lstStyle/>
          <a:p>
            <a:pPr algn="ctr" defTabSz="457096" fontAlgn="auto">
              <a:spcBef>
                <a:spcPts val="0"/>
              </a:spcBef>
              <a:spcAft>
                <a:spcPts val="0"/>
              </a:spcAft>
              <a:defRPr/>
            </a:pPr>
            <a:endParaRPr lang="en-US" dirty="0">
              <a:solidFill>
                <a:srgbClr val="FF6600"/>
              </a:solidFill>
            </a:endParaRPr>
          </a:p>
        </p:txBody>
      </p:sp>
      <p:pic>
        <p:nvPicPr>
          <p:cNvPr id="12294" name="Picture 19" descr="DI_Logo_White_Outline_RGB-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3975" y="1525588"/>
            <a:ext cx="4113213"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500" fill="hold"/>
                                        <p:tgtEl>
                                          <p:spTgt spid="12"/>
                                        </p:tgtEl>
                                        <p:attrNameLst>
                                          <p:attrName>ppt_w</p:attrName>
                                        </p:attrNameLst>
                                      </p:cBhvr>
                                      <p:tavLst>
                                        <p:tav tm="0">
                                          <p:val>
                                            <p:fltVal val="0"/>
                                          </p:val>
                                        </p:tav>
                                        <p:tav tm="100000">
                                          <p:val>
                                            <p:strVal val="#ppt_w"/>
                                          </p:val>
                                        </p:tav>
                                      </p:tavLst>
                                    </p:anim>
                                    <p:anim calcmode="lin" valueType="num">
                                      <p:cBhvr>
                                        <p:cTn id="8" dur="1500" fill="hold"/>
                                        <p:tgtEl>
                                          <p:spTgt spid="12"/>
                                        </p:tgtEl>
                                        <p:attrNameLst>
                                          <p:attrName>ppt_h</p:attrName>
                                        </p:attrNameLst>
                                      </p:cBhvr>
                                      <p:tavLst>
                                        <p:tav tm="0">
                                          <p:val>
                                            <p:fltVal val="0"/>
                                          </p:val>
                                        </p:tav>
                                        <p:tav tm="100000">
                                          <p:val>
                                            <p:strVal val="#ppt_h"/>
                                          </p:val>
                                        </p:tav>
                                      </p:tavLst>
                                    </p:anim>
                                    <p:animEffect transition="in" filter="fade">
                                      <p:cBhvr>
                                        <p:cTn id="9" dur="1500"/>
                                        <p:tgtEl>
                                          <p:spTgt spid="12"/>
                                        </p:tgtEl>
                                      </p:cBhvr>
                                    </p:animEffect>
                                  </p:childTnLst>
                                </p:cTn>
                              </p:par>
                            </p:childTnLst>
                          </p:cTn>
                        </p:par>
                        <p:par>
                          <p:cTn id="10" fill="hold" nodeType="afterGroup">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Effect transition="in" filter="fade">
                                      <p:cBhvr>
                                        <p:cTn id="15" dur="1000"/>
                                        <p:tgtEl>
                                          <p:spTgt spid="13"/>
                                        </p:tgtEl>
                                      </p:cBhvr>
                                    </p:animEffect>
                                  </p:childTnLst>
                                </p:cTn>
                              </p:par>
                            </p:childTnLst>
                          </p:cTn>
                        </p:par>
                        <p:par>
                          <p:cTn id="16" fill="hold" nodeType="afterGroup">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750" fill="hold"/>
                                        <p:tgtEl>
                                          <p:spTgt spid="16"/>
                                        </p:tgtEl>
                                        <p:attrNameLst>
                                          <p:attrName>ppt_w</p:attrName>
                                        </p:attrNameLst>
                                      </p:cBhvr>
                                      <p:tavLst>
                                        <p:tav tm="0">
                                          <p:val>
                                            <p:fltVal val="0"/>
                                          </p:val>
                                        </p:tav>
                                        <p:tav tm="100000">
                                          <p:val>
                                            <p:strVal val="#ppt_w"/>
                                          </p:val>
                                        </p:tav>
                                      </p:tavLst>
                                    </p:anim>
                                    <p:anim calcmode="lin" valueType="num">
                                      <p:cBhvr>
                                        <p:cTn id="20" dur="750" fill="hold"/>
                                        <p:tgtEl>
                                          <p:spTgt spid="16"/>
                                        </p:tgtEl>
                                        <p:attrNameLst>
                                          <p:attrName>ppt_h</p:attrName>
                                        </p:attrNameLst>
                                      </p:cBhvr>
                                      <p:tavLst>
                                        <p:tav tm="0">
                                          <p:val>
                                            <p:fltVal val="0"/>
                                          </p:val>
                                        </p:tav>
                                        <p:tav tm="100000">
                                          <p:val>
                                            <p:strVal val="#ppt_h"/>
                                          </p:val>
                                        </p:tav>
                                      </p:tavLst>
                                    </p:anim>
                                    <p:animEffect transition="in" filter="fade">
                                      <p:cBhvr>
                                        <p:cTn id="21"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2"/>
          <p:cNvSpPr>
            <a:spLocks noGrp="1"/>
          </p:cNvSpPr>
          <p:nvPr>
            <p:ph sz="quarter" idx="12"/>
          </p:nvPr>
        </p:nvSpPr>
        <p:spPr bwMode="auto">
          <a:xfrm>
            <a:off x="4765675" y="269875"/>
            <a:ext cx="3640138" cy="3937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Acerca de nosotros</a:t>
            </a:r>
          </a:p>
        </p:txBody>
      </p:sp>
      <p:sp>
        <p:nvSpPr>
          <p:cNvPr id="4" name="Content Placeholder 3"/>
          <p:cNvSpPr>
            <a:spLocks noGrp="1"/>
          </p:cNvSpPr>
          <p:nvPr>
            <p:ph sz="quarter" idx="13"/>
          </p:nvPr>
        </p:nvSpPr>
        <p:spPr>
          <a:xfrm>
            <a:off x="4765675" y="663575"/>
            <a:ext cx="3640138" cy="196850"/>
          </a:xfrm>
        </p:spPr>
        <p:txBody>
          <a:bodyPr/>
          <a:lstStyle/>
          <a:p>
            <a:pPr>
              <a:defRPr/>
            </a:pPr>
            <a:r>
              <a:rPr lang="en-US" dirty="0"/>
              <a:t>POR QUÉ</a:t>
            </a:r>
          </a:p>
        </p:txBody>
      </p:sp>
      <p:sp>
        <p:nvSpPr>
          <p:cNvPr id="5" name="Text Placeholder 4"/>
          <p:cNvSpPr>
            <a:spLocks noGrp="1"/>
          </p:cNvSpPr>
          <p:nvPr>
            <p:ph type="body" sz="quarter" idx="14"/>
          </p:nvPr>
        </p:nvSpPr>
        <p:spPr>
          <a:xfrm>
            <a:off x="4765675" y="1141585"/>
            <a:ext cx="4043363" cy="3248025"/>
          </a:xfrm>
        </p:spPr>
        <p:txBody>
          <a:bodyPr/>
          <a:lstStyle/>
          <a:p>
            <a:pPr>
              <a:defRPr/>
            </a:pPr>
            <a:r>
              <a:rPr lang="es-SV" sz="1600" dirty="0"/>
              <a:t>Los estudiantes en Destination Imagination aprenden sobre el pensamiento de “orden superior” y mejoran su pensamiento creativo, crítico y resolución de problemas colaborativo.  </a:t>
            </a:r>
          </a:p>
          <a:p>
            <a:pPr>
              <a:defRPr/>
            </a:pPr>
            <a:r>
              <a:rPr lang="es-SV" sz="1600" dirty="0"/>
              <a:t>Nuestros participantes experimentan procesos creativos, desarrollan nuevas amistades y aprenden a trabajar juntos</a:t>
            </a:r>
          </a:p>
          <a:p>
            <a:pPr>
              <a:defRPr/>
            </a:pPr>
            <a:r>
              <a:rPr lang="es-SV" sz="1600" dirty="0"/>
              <a:t>DI demuestra que aprender puede ser DIVERTIDO</a:t>
            </a:r>
          </a:p>
          <a:p>
            <a:pPr>
              <a:defRPr/>
            </a:pPr>
            <a:r>
              <a:rPr lang="es-SV" sz="1600" dirty="0"/>
              <a:t>DI identifica, celebra y construye sobre las fortalezas del estudiante</a:t>
            </a:r>
          </a:p>
          <a:p>
            <a:pPr>
              <a:defRPr/>
            </a:pPr>
            <a:r>
              <a:rPr lang="es-SV" sz="1600" dirty="0"/>
              <a:t>DI provee una evaluación y aprendizaje de una manera autentica</a:t>
            </a:r>
          </a:p>
          <a:p>
            <a:pPr>
              <a:defRPr/>
            </a:pPr>
            <a:endParaRPr lang="es-SV" sz="1400" dirty="0"/>
          </a:p>
          <a:p>
            <a:pPr>
              <a:defRPr/>
            </a:pPr>
            <a:endParaRPr lang="es-SV" sz="1400" dirty="0"/>
          </a:p>
          <a:p>
            <a:pPr>
              <a:defRPr/>
            </a:pPr>
            <a:endParaRPr lang="es-SV" sz="1400" dirty="0"/>
          </a:p>
        </p:txBody>
      </p:sp>
      <p:pic>
        <p:nvPicPr>
          <p:cNvPr id="6" name="Picture Placeholder 5" descr="girls dancing.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872" r="5872"/>
          <a:stretch>
            <a:fillRect/>
          </a:stretch>
        </p:blipFill>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sz="quarter" idx="12"/>
          </p:nvPr>
        </p:nvSpPr>
        <p:spPr bwMode="auto">
          <a:xfrm>
            <a:off x="4765675" y="269875"/>
            <a:ext cx="3640138" cy="3937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Acerca de nosotros</a:t>
            </a:r>
          </a:p>
        </p:txBody>
      </p:sp>
      <p:sp>
        <p:nvSpPr>
          <p:cNvPr id="4" name="Content Placeholder 3"/>
          <p:cNvSpPr>
            <a:spLocks noGrp="1"/>
          </p:cNvSpPr>
          <p:nvPr>
            <p:ph sz="quarter" idx="13"/>
          </p:nvPr>
        </p:nvSpPr>
        <p:spPr>
          <a:xfrm>
            <a:off x="4765675" y="663575"/>
            <a:ext cx="3640138" cy="196850"/>
          </a:xfrm>
        </p:spPr>
        <p:txBody>
          <a:bodyPr/>
          <a:lstStyle/>
          <a:p>
            <a:pPr>
              <a:defRPr/>
            </a:pPr>
            <a:r>
              <a:rPr lang="en-US" dirty="0"/>
              <a:t>COMO </a:t>
            </a:r>
          </a:p>
        </p:txBody>
      </p:sp>
      <p:sp>
        <p:nvSpPr>
          <p:cNvPr id="5" name="Text Placeholder 4"/>
          <p:cNvSpPr>
            <a:spLocks noGrp="1"/>
          </p:cNvSpPr>
          <p:nvPr>
            <p:ph type="body" sz="quarter" idx="14"/>
          </p:nvPr>
        </p:nvSpPr>
        <p:spPr>
          <a:xfrm>
            <a:off x="4765675" y="1012537"/>
            <a:ext cx="3640138" cy="3248025"/>
          </a:xfrm>
        </p:spPr>
        <p:txBody>
          <a:bodyPr/>
          <a:lstStyle/>
          <a:p>
            <a:pPr>
              <a:defRPr/>
            </a:pPr>
            <a:r>
              <a:rPr lang="es-SV" dirty="0"/>
              <a:t>Los equipos eligen su Reto preferido</a:t>
            </a:r>
          </a:p>
          <a:p>
            <a:pPr>
              <a:defRPr/>
            </a:pPr>
            <a:r>
              <a:rPr lang="es-SV" dirty="0"/>
              <a:t>Tras semanas dedicadas a crear y desarrollar sus soluciones, participan en una competencia</a:t>
            </a:r>
          </a:p>
          <a:p>
            <a:pPr>
              <a:defRPr/>
            </a:pPr>
            <a:r>
              <a:rPr lang="es-SV" dirty="0"/>
              <a:t>Los equipos con los puntajes mas altos a nivel Regional avanzan a la competencia Filial. Los primeros lugares de la competencia a nivel Filial participan en nuestras competencias Finales la mayor celebración de la creatividad</a:t>
            </a:r>
          </a:p>
          <a:p>
            <a:pPr>
              <a:defRPr/>
            </a:pPr>
            <a:r>
              <a:rPr lang="es-SV" dirty="0"/>
              <a:t>Más de 17,000 personas asisten a las finales Globales</a:t>
            </a:r>
          </a:p>
        </p:txBody>
      </p:sp>
      <p:pic>
        <p:nvPicPr>
          <p:cNvPr id="6" name="Picture Placeholder 5" descr="1213-3380-DI2014.jpg"/>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2477" r="29643"/>
          <a:stretch/>
        </p:blipFill>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1welcome_fs0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2563"/>
            <a:ext cx="5794756" cy="2130425"/>
          </a:xfrm>
          <a:prstGeom prst="rect">
            <a:avLst/>
          </a:prstGeom>
        </p:spPr>
      </p:pic>
      <p:sp>
        <p:nvSpPr>
          <p:cNvPr id="4" name="Rectangle 3"/>
          <p:cNvSpPr/>
          <p:nvPr/>
        </p:nvSpPr>
        <p:spPr>
          <a:xfrm>
            <a:off x="5188856" y="1452563"/>
            <a:ext cx="3955143" cy="2130425"/>
          </a:xfrm>
          <a:prstGeom prst="rect">
            <a:avLst/>
          </a:prstGeom>
          <a:solidFill>
            <a:srgbClr val="F15623"/>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anchor="ctr"/>
          <a:lstStyle/>
          <a:p>
            <a:pPr algn="ctr" defTabSz="457096" fontAlgn="auto">
              <a:spcBef>
                <a:spcPts val="0"/>
              </a:spcBef>
              <a:spcAft>
                <a:spcPts val="0"/>
              </a:spcAft>
              <a:defRPr/>
            </a:pPr>
            <a:endParaRPr lang="en-US" dirty="0">
              <a:solidFill>
                <a:srgbClr val="F15623"/>
              </a:solidFill>
            </a:endParaRPr>
          </a:p>
        </p:txBody>
      </p:sp>
      <p:sp>
        <p:nvSpPr>
          <p:cNvPr id="9" name="Subtitle 2"/>
          <p:cNvSpPr txBox="1">
            <a:spLocks/>
          </p:cNvSpPr>
          <p:nvPr/>
        </p:nvSpPr>
        <p:spPr bwMode="auto">
          <a:xfrm>
            <a:off x="5193779" y="1486355"/>
            <a:ext cx="809625" cy="108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0" tIns="45709" rIns="91420" bIns="45709"/>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200" b="1" dirty="0">
                <a:solidFill>
                  <a:schemeClr val="bg1"/>
                </a:solidFill>
                <a:latin typeface="Helvetica Neue" charset="0"/>
                <a:cs typeface="Helvetica Neue" charset="0"/>
              </a:rPr>
              <a:t>“</a:t>
            </a:r>
          </a:p>
        </p:txBody>
      </p:sp>
      <p:sp>
        <p:nvSpPr>
          <p:cNvPr id="10" name="Subtitle 2"/>
          <p:cNvSpPr txBox="1">
            <a:spLocks/>
          </p:cNvSpPr>
          <p:nvPr/>
        </p:nvSpPr>
        <p:spPr bwMode="auto">
          <a:xfrm>
            <a:off x="5667081" y="1830388"/>
            <a:ext cx="3333296" cy="142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0" tIns="45709" rIns="91420" bIns="45709"/>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80000"/>
              </a:lnSpc>
              <a:spcBef>
                <a:spcPct val="20000"/>
              </a:spcBef>
              <a:buFont typeface="Arial" charset="0"/>
              <a:buNone/>
            </a:pPr>
            <a:r>
              <a:rPr lang="es-SV" sz="1600" dirty="0">
                <a:solidFill>
                  <a:schemeClr val="bg1"/>
                </a:solidFill>
                <a:latin typeface="Helvetica Neue" charset="0"/>
                <a:cs typeface="Helvetica Neue" charset="0"/>
              </a:rPr>
              <a:t>DI es lo mejor que pueden hacer por la educación de sus hijos, así como para apoyarle a moldear su futuro como un líder y un innovador.</a:t>
            </a:r>
          </a:p>
          <a:p>
            <a:pPr eaLnBrk="1" hangingPunct="1">
              <a:lnSpc>
                <a:spcPct val="80000"/>
              </a:lnSpc>
              <a:spcBef>
                <a:spcPct val="20000"/>
              </a:spcBef>
              <a:buFont typeface="Arial" charset="0"/>
              <a:buNone/>
            </a:pPr>
            <a:endParaRPr lang="es-SV" sz="1600" dirty="0">
              <a:solidFill>
                <a:schemeClr val="bg1"/>
              </a:solidFill>
              <a:latin typeface="Helvetica Neue" charset="0"/>
              <a:cs typeface="Helvetica Neue" charset="0"/>
            </a:endParaRPr>
          </a:p>
          <a:p>
            <a:pPr eaLnBrk="1" hangingPunct="1">
              <a:lnSpc>
                <a:spcPct val="80000"/>
              </a:lnSpc>
              <a:spcBef>
                <a:spcPct val="20000"/>
              </a:spcBef>
              <a:buFont typeface="Arial" charset="0"/>
              <a:buNone/>
            </a:pPr>
            <a:r>
              <a:rPr lang="es-SV" sz="1200" dirty="0">
                <a:solidFill>
                  <a:schemeClr val="bg1"/>
                </a:solidFill>
                <a:latin typeface="Helvetica Neue" charset="0"/>
                <a:cs typeface="Helvetica Neue" charset="0"/>
              </a:rPr>
              <a:t>– Melissa Dick, </a:t>
            </a:r>
          </a:p>
          <a:p>
            <a:pPr eaLnBrk="1" hangingPunct="1">
              <a:lnSpc>
                <a:spcPct val="80000"/>
              </a:lnSpc>
              <a:spcBef>
                <a:spcPct val="20000"/>
              </a:spcBef>
              <a:buFont typeface="Arial" charset="0"/>
              <a:buNone/>
            </a:pPr>
            <a:r>
              <a:rPr lang="es-SV" sz="1200" dirty="0">
                <a:solidFill>
                  <a:schemeClr val="bg1"/>
                </a:solidFill>
                <a:latin typeface="Helvetica Neue" charset="0"/>
                <a:cs typeface="Helvetica Neue" charset="0"/>
              </a:rPr>
              <a:t>Madre de familia y Líder de Equipo </a:t>
            </a:r>
          </a:p>
          <a:p>
            <a:pPr eaLnBrk="1" hangingPunct="1">
              <a:lnSpc>
                <a:spcPct val="80000"/>
              </a:lnSpc>
              <a:spcBef>
                <a:spcPct val="20000"/>
              </a:spcBef>
              <a:buFont typeface="Arial" charset="0"/>
              <a:buNone/>
            </a:pPr>
            <a:endParaRPr lang="es-SV" sz="1600" dirty="0">
              <a:solidFill>
                <a:schemeClr val="bg1"/>
              </a:solidFill>
              <a:latin typeface="Helvetica Neue" charset="0"/>
              <a:cs typeface="Helvetica Neue" charset="0"/>
            </a:endParaRPr>
          </a:p>
          <a:p>
            <a:pPr eaLnBrk="1" hangingPunct="1">
              <a:lnSpc>
                <a:spcPct val="80000"/>
              </a:lnSpc>
              <a:spcBef>
                <a:spcPct val="20000"/>
              </a:spcBef>
              <a:buFont typeface="Arial" charset="0"/>
              <a:buNone/>
            </a:pPr>
            <a:endParaRPr lang="es-SV" sz="1600" dirty="0">
              <a:solidFill>
                <a:schemeClr val="bg1"/>
              </a:solidFill>
              <a:latin typeface="Helvetica Neue" charset="0"/>
              <a:cs typeface="Helvetica Neue" charset="0"/>
            </a:endParaRPr>
          </a:p>
          <a:p>
            <a:pPr eaLnBrk="1" hangingPunct="1">
              <a:lnSpc>
                <a:spcPct val="80000"/>
              </a:lnSpc>
              <a:spcBef>
                <a:spcPct val="20000"/>
              </a:spcBef>
              <a:buFont typeface="Arial" charset="0"/>
              <a:buNone/>
            </a:pPr>
            <a:endParaRPr lang="es-SV" sz="1600" dirty="0">
              <a:solidFill>
                <a:schemeClr val="bg1"/>
              </a:solidFill>
              <a:latin typeface="Helvetica Neue" charset="0"/>
              <a:cs typeface="Helvetica Neue" charset="0"/>
            </a:endParaRPr>
          </a:p>
        </p:txBody>
      </p:sp>
      <p:sp>
        <p:nvSpPr>
          <p:cNvPr id="11" name="Subtitle 2"/>
          <p:cNvSpPr txBox="1">
            <a:spLocks/>
          </p:cNvSpPr>
          <p:nvPr/>
        </p:nvSpPr>
        <p:spPr bwMode="auto">
          <a:xfrm>
            <a:off x="8054413" y="2589213"/>
            <a:ext cx="652462"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0" tIns="45709" rIns="91420" bIns="45709"/>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200" b="1" dirty="0">
                <a:solidFill>
                  <a:schemeClr val="bg1"/>
                </a:solidFill>
                <a:latin typeface="Helvetica Neue" charset="0"/>
                <a:cs typeface="Helvetica Neue" charset="0"/>
              </a:rPr>
              <a:t>”</a:t>
            </a:r>
          </a:p>
        </p:txBody>
      </p:sp>
      <p:sp>
        <p:nvSpPr>
          <p:cNvPr id="22533" name="Content Placeholder 7"/>
          <p:cNvSpPr>
            <a:spLocks noGrp="1"/>
          </p:cNvSpPr>
          <p:nvPr>
            <p:ph sz="quarter" idx="12"/>
          </p:nvPr>
        </p:nvSpPr>
        <p:spPr bwMode="auto">
          <a:xfrm>
            <a:off x="455613" y="269875"/>
            <a:ext cx="7762875" cy="3937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Acerca de nosotros</a:t>
            </a:r>
          </a:p>
        </p:txBody>
      </p:sp>
      <p:sp>
        <p:nvSpPr>
          <p:cNvPr id="14" name="Content Placeholder 13"/>
          <p:cNvSpPr>
            <a:spLocks noGrp="1"/>
          </p:cNvSpPr>
          <p:nvPr>
            <p:ph sz="quarter" idx="17"/>
          </p:nvPr>
        </p:nvSpPr>
        <p:spPr>
          <a:xfrm>
            <a:off x="455613" y="663575"/>
            <a:ext cx="7762875" cy="196850"/>
          </a:xfrm>
        </p:spPr>
        <p:txBody>
          <a:bodyPr/>
          <a:lstStyle/>
          <a:p>
            <a:pPr>
              <a:defRPr/>
            </a:pPr>
            <a:r>
              <a:rPr lang="en-US" dirty="0"/>
              <a:t>FINALES GLOBALES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9"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par>
                          <p:cTn id="14" fill="hold" nodeType="afterGroup">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par>
                          <p:cTn id="18" fill="hold" nodeType="afterGroup">
                            <p:stCondLst>
                              <p:cond delay="1500"/>
                            </p:stCondLst>
                            <p:childTnLst>
                              <p:par>
                                <p:cTn id="19" presetID="9"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1"/>
          <p:cNvSpPr>
            <a:spLocks noGrp="1"/>
          </p:cNvSpPr>
          <p:nvPr>
            <p:ph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Retos para los Equipos</a:t>
            </a:r>
          </a:p>
        </p:txBody>
      </p:sp>
      <p:sp>
        <p:nvSpPr>
          <p:cNvPr id="3" name="Content Placeholder 2"/>
          <p:cNvSpPr>
            <a:spLocks noGrp="1"/>
          </p:cNvSpPr>
          <p:nvPr>
            <p:ph sz="quarter" idx="17"/>
          </p:nvPr>
        </p:nvSpPr>
        <p:spPr/>
        <p:txBody>
          <a:bodyPr/>
          <a:lstStyle/>
          <a:p>
            <a:pPr>
              <a:defRPr/>
            </a:pPr>
            <a:r>
              <a:rPr lang="en-US" dirty="0"/>
              <a:t>TÉCNICO</a:t>
            </a:r>
          </a:p>
          <a:p>
            <a:pPr>
              <a:defRPr/>
            </a:pPr>
            <a:endParaRPr lang="en-US" dirty="0"/>
          </a:p>
          <a:p>
            <a:pPr>
              <a:defRPr/>
            </a:pPr>
            <a:endParaRPr lang="en-US" dirty="0"/>
          </a:p>
        </p:txBody>
      </p:sp>
      <p:sp>
        <p:nvSpPr>
          <p:cNvPr id="5" name="Text Placeholder 4"/>
          <p:cNvSpPr>
            <a:spLocks noGrp="1"/>
          </p:cNvSpPr>
          <p:nvPr>
            <p:ph type="body" sz="quarter" idx="14"/>
          </p:nvPr>
        </p:nvSpPr>
        <p:spPr/>
        <p:txBody>
          <a:bodyPr/>
          <a:lstStyle/>
          <a:p>
            <a:pPr marL="0" indent="0">
              <a:buFont typeface="Arial"/>
              <a:buNone/>
              <a:defRPr/>
            </a:pPr>
            <a:r>
              <a:rPr lang="es-SV" dirty="0"/>
              <a:t>El Reto Técnico instruye a los estudiantes a completar tareas utilizando ingeniería, investigación, planificación estratégica y otras habilidades relacionadas.</a:t>
            </a:r>
          </a:p>
          <a:p>
            <a:r>
              <a:rPr lang="es-SV" sz="1600" dirty="0"/>
              <a:t>Diseñar y construir un dispositivo para navegar entre un laberinto (que será entregado en la competencia).</a:t>
            </a:r>
          </a:p>
          <a:p>
            <a:r>
              <a:rPr lang="es-SV" sz="1600" dirty="0"/>
              <a:t>Diseñar y construir un artículo de utilería que se transforme dentro del laberinto. </a:t>
            </a:r>
          </a:p>
          <a:p>
            <a:r>
              <a:rPr lang="es-SV" sz="1600" dirty="0"/>
              <a:t>Diseñar y construir una forma de remover un objeto del laberinto.</a:t>
            </a:r>
          </a:p>
          <a:p>
            <a:r>
              <a:rPr lang="es-SV" sz="1600" dirty="0"/>
              <a:t>Crear y presentar una historia del camino dentro del laberinto. </a:t>
            </a:r>
          </a:p>
          <a:p>
            <a:r>
              <a:rPr lang="es-SV" sz="1600" dirty="0"/>
              <a:t>Crear y presentar dos Elementos Elegidos por el Equipo que luzcan los intereses, habilidades, fortalezas y talentos del equipo. </a:t>
            </a:r>
          </a:p>
        </p:txBody>
      </p:sp>
      <p:pic>
        <p:nvPicPr>
          <p:cNvPr id="6" name="Picture Placeholder 5" descr="University Level.jpg"/>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1293" r="1293"/>
          <a:stretch>
            <a:fillRect/>
          </a:stretch>
        </p:blipFill>
        <p:spPr/>
      </p:pic>
      <p:pic>
        <p:nvPicPr>
          <p:cNvPr id="8" name="Picture Placeholder 7" descr="kids.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805" b="3805"/>
          <a:stretch>
            <a:fillRect/>
          </a:stretch>
        </p:blipFill>
        <p:spPr/>
      </p:pic>
      <p:sp>
        <p:nvSpPr>
          <p:cNvPr id="9" name="Rectangle 8"/>
          <p:cNvSpPr/>
          <p:nvPr/>
        </p:nvSpPr>
        <p:spPr>
          <a:xfrm>
            <a:off x="1687516" y="1242106"/>
            <a:ext cx="1104900" cy="1104900"/>
          </a:xfrm>
          <a:prstGeom prst="rect">
            <a:avLst/>
          </a:prstGeom>
          <a:no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pic>
        <p:nvPicPr>
          <p:cNvPr id="2" name="Picture 1" descr="Maze Craz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2293" y="1242106"/>
            <a:ext cx="1119784" cy="1119784"/>
          </a:xfrm>
          <a:prstGeom prst="rect">
            <a:avLst/>
          </a:prstGeom>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1"/>
          <p:cNvSpPr>
            <a:spLocks noGrp="1"/>
          </p:cNvSpPr>
          <p:nvPr>
            <p:ph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Retos para los Equipos</a:t>
            </a:r>
          </a:p>
          <a:p>
            <a:endParaRPr lang="en-US" dirty="0">
              <a:latin typeface="Helvetica" charset="0"/>
              <a:cs typeface="Helvetica" charset="0"/>
            </a:endParaRPr>
          </a:p>
        </p:txBody>
      </p:sp>
      <p:sp>
        <p:nvSpPr>
          <p:cNvPr id="3" name="Content Placeholder 2"/>
          <p:cNvSpPr>
            <a:spLocks noGrp="1"/>
          </p:cNvSpPr>
          <p:nvPr>
            <p:ph sz="quarter" idx="17"/>
          </p:nvPr>
        </p:nvSpPr>
        <p:spPr/>
        <p:txBody>
          <a:bodyPr/>
          <a:lstStyle/>
          <a:p>
            <a:pPr>
              <a:defRPr/>
            </a:pPr>
            <a:r>
              <a:rPr lang="en-US" dirty="0"/>
              <a:t>CIENTÍFICO</a:t>
            </a:r>
          </a:p>
        </p:txBody>
      </p:sp>
      <p:sp>
        <p:nvSpPr>
          <p:cNvPr id="5" name="Text Placeholder 4"/>
          <p:cNvSpPr>
            <a:spLocks noGrp="1"/>
          </p:cNvSpPr>
          <p:nvPr>
            <p:ph type="body" sz="quarter" idx="14"/>
          </p:nvPr>
        </p:nvSpPr>
        <p:spPr>
          <a:xfrm>
            <a:off x="2895600" y="1049062"/>
            <a:ext cx="5822778" cy="3794351"/>
          </a:xfrm>
        </p:spPr>
        <p:txBody>
          <a:bodyPr/>
          <a:lstStyle/>
          <a:p>
            <a:pPr marL="0" indent="0">
              <a:buFont typeface="Arial"/>
              <a:buNone/>
              <a:defRPr/>
            </a:pPr>
            <a:r>
              <a:rPr lang="es-SV" dirty="0"/>
              <a:t>El Reto Científico mezcla la investigación y la curiosidad por la ciencia con la emoción y la creatividad de las artes teatrales. </a:t>
            </a:r>
          </a:p>
          <a:p>
            <a:r>
              <a:rPr lang="es-SV" sz="1600" dirty="0"/>
              <a:t>Explora conceptos científicos utilizados en las atracciones de los parques temáticos. </a:t>
            </a:r>
          </a:p>
          <a:p>
            <a:r>
              <a:rPr lang="es-SV" sz="1600" dirty="0"/>
              <a:t>Diseña y construye una atracción que utilice conceptos científicos durante su operación. </a:t>
            </a:r>
          </a:p>
          <a:p>
            <a:r>
              <a:rPr lang="es-SV" sz="1600" dirty="0"/>
              <a:t>Crear y presentar una historia que demuestre la atracción operando en una ubicación improbable. </a:t>
            </a:r>
          </a:p>
          <a:p>
            <a:r>
              <a:rPr lang="es-SV" sz="1600" dirty="0"/>
              <a:t>Plasmar la ubicación improbable de la atracción utilizando sonidos y vistazos. </a:t>
            </a:r>
          </a:p>
          <a:p>
            <a:r>
              <a:rPr lang="es-SV" sz="1600" dirty="0"/>
              <a:t>Crear y presentar dos Elementos Elegidos por el Equipo que luzcan los intereses, habilidades, fortalezas y talentos del equipo. </a:t>
            </a:r>
          </a:p>
        </p:txBody>
      </p:sp>
      <p:pic>
        <p:nvPicPr>
          <p:cNvPr id="6" name="Picture Placeholder 5" descr="challenges_KW-1.jpg"/>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1509" r="1509"/>
          <a:stretch>
            <a:fillRect/>
          </a:stretch>
        </p:blipFill>
        <p:spPr/>
      </p:pic>
      <p:pic>
        <p:nvPicPr>
          <p:cNvPr id="8" name="Picture Placeholder 7" descr="science_challenge.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009" b="4009"/>
          <a:stretch>
            <a:fillRect/>
          </a:stretch>
        </p:blipFill>
        <p:spPr/>
      </p:pic>
      <p:sp>
        <p:nvSpPr>
          <p:cNvPr id="9" name="Rectangle 8"/>
          <p:cNvSpPr/>
          <p:nvPr/>
        </p:nvSpPr>
        <p:spPr>
          <a:xfrm>
            <a:off x="1687516" y="1242106"/>
            <a:ext cx="1104900" cy="1104900"/>
          </a:xfrm>
          <a:prstGeom prst="rect">
            <a:avLst/>
          </a:prstGeom>
          <a:no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pic>
        <p:nvPicPr>
          <p:cNvPr id="4" name="Picture 3" descr="Unlikely Attrac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516" y="1242105"/>
            <a:ext cx="1104900" cy="1104900"/>
          </a:xfrm>
          <a:prstGeom prst="rect">
            <a:avLst/>
          </a:prstGeom>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Content Placeholder 1"/>
          <p:cNvSpPr>
            <a:spLocks noGrp="1"/>
          </p:cNvSpPr>
          <p:nvPr>
            <p:ph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Retos para los Equipos</a:t>
            </a:r>
          </a:p>
        </p:txBody>
      </p:sp>
      <p:sp>
        <p:nvSpPr>
          <p:cNvPr id="3" name="Content Placeholder 2"/>
          <p:cNvSpPr>
            <a:spLocks noGrp="1"/>
          </p:cNvSpPr>
          <p:nvPr>
            <p:ph sz="quarter" idx="17"/>
          </p:nvPr>
        </p:nvSpPr>
        <p:spPr/>
        <p:txBody>
          <a:bodyPr/>
          <a:lstStyle/>
          <a:p>
            <a:pPr>
              <a:defRPr/>
            </a:pPr>
            <a:r>
              <a:rPr lang="en-US" dirty="0"/>
              <a:t>INGENIERÍA</a:t>
            </a:r>
          </a:p>
        </p:txBody>
      </p:sp>
      <p:sp>
        <p:nvSpPr>
          <p:cNvPr id="5" name="Text Placeholder 4"/>
          <p:cNvSpPr>
            <a:spLocks noGrp="1"/>
          </p:cNvSpPr>
          <p:nvPr>
            <p:ph type="body" sz="quarter" idx="14"/>
          </p:nvPr>
        </p:nvSpPr>
        <p:spPr/>
        <p:txBody>
          <a:bodyPr/>
          <a:lstStyle/>
          <a:p>
            <a:pPr marL="0" indent="0">
              <a:buFont typeface="Arial"/>
              <a:buNone/>
              <a:defRPr/>
            </a:pPr>
            <a:r>
              <a:rPr lang="es-SV" dirty="0"/>
              <a:t>El Reto de Ingeniería le pide a los estudiantes que diseñen, construyan y prueben estructuras con capacidad de carga hecho de materiales específicos. </a:t>
            </a:r>
          </a:p>
          <a:p>
            <a:r>
              <a:rPr lang="es-SV" sz="1600" dirty="0"/>
              <a:t>Diseñar, construir y probar una estructura que pueda mantenerse erguida y soporte el impacto del peso depositado en ella. </a:t>
            </a:r>
          </a:p>
          <a:p>
            <a:r>
              <a:rPr lang="es-SV" sz="1600" dirty="0"/>
              <a:t>Contar una historia sobre un evento repentino con impacto dramático. </a:t>
            </a:r>
          </a:p>
          <a:p>
            <a:r>
              <a:rPr lang="es-SV" sz="1600" dirty="0"/>
              <a:t>Diseñar y crear una representación visible o audible sobre el evento repentino de la historia. </a:t>
            </a:r>
          </a:p>
          <a:p>
            <a:r>
              <a:rPr lang="es-SV" sz="1600" dirty="0"/>
              <a:t>Crear y diseñar dos Elementos Elegidos por el Equipo que luzcan los intereses, habilidades, fortalezas y talentos del equipo. </a:t>
            </a:r>
          </a:p>
          <a:p>
            <a:endParaRPr lang="es-SV" sz="1600" dirty="0"/>
          </a:p>
          <a:p>
            <a:pPr>
              <a:defRPr/>
            </a:pPr>
            <a:endParaRPr lang="es-SV" dirty="0"/>
          </a:p>
        </p:txBody>
      </p:sp>
      <p:pic>
        <p:nvPicPr>
          <p:cNvPr id="4" name="Picture Placeholder 3" descr="girl_fixing_structure.jpg"/>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1509" r="1509"/>
          <a:stretch>
            <a:fillRect/>
          </a:stretch>
        </p:blipFill>
        <p:spPr/>
      </p:pic>
      <p:pic>
        <p:nvPicPr>
          <p:cNvPr id="7" name="Picture Placeholder 6" descr="il_chicago174.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009" b="4009"/>
          <a:stretch>
            <a:fillRect/>
          </a:stretch>
        </p:blipFill>
        <p:spPr/>
      </p:pic>
      <p:sp>
        <p:nvSpPr>
          <p:cNvPr id="10" name="Rectangle 9"/>
          <p:cNvSpPr/>
          <p:nvPr/>
        </p:nvSpPr>
        <p:spPr>
          <a:xfrm>
            <a:off x="1687516" y="1242106"/>
            <a:ext cx="1104900" cy="1104900"/>
          </a:xfrm>
          <a:prstGeom prst="rect">
            <a:avLst/>
          </a:prstGeom>
          <a:no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pic>
        <p:nvPicPr>
          <p:cNvPr id="2" name="Picture 1" descr="Drop Z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987" y="1242105"/>
            <a:ext cx="1116728" cy="1116728"/>
          </a:xfrm>
          <a:prstGeom prst="rect">
            <a:avLst/>
          </a:prstGeom>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1"/>
          <p:cNvSpPr>
            <a:spLocks noGrp="1"/>
          </p:cNvSpPr>
          <p:nvPr>
            <p:ph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Retos para los Equipos</a:t>
            </a:r>
          </a:p>
          <a:p>
            <a:endParaRPr lang="en-US" dirty="0">
              <a:latin typeface="Helvetica" charset="0"/>
              <a:cs typeface="Helvetica" charset="0"/>
            </a:endParaRPr>
          </a:p>
        </p:txBody>
      </p:sp>
      <p:sp>
        <p:nvSpPr>
          <p:cNvPr id="3" name="Content Placeholder 2"/>
          <p:cNvSpPr>
            <a:spLocks noGrp="1"/>
          </p:cNvSpPr>
          <p:nvPr>
            <p:ph sz="quarter" idx="17"/>
          </p:nvPr>
        </p:nvSpPr>
        <p:spPr/>
        <p:txBody>
          <a:bodyPr/>
          <a:lstStyle/>
          <a:p>
            <a:pPr>
              <a:defRPr/>
            </a:pPr>
            <a:r>
              <a:rPr lang="en-US" dirty="0"/>
              <a:t>ARTES PLÁSTICAS</a:t>
            </a:r>
          </a:p>
        </p:txBody>
      </p:sp>
      <p:sp>
        <p:nvSpPr>
          <p:cNvPr id="5" name="Text Placeholder 4"/>
          <p:cNvSpPr>
            <a:spLocks noGrp="1"/>
          </p:cNvSpPr>
          <p:nvPr>
            <p:ph type="body" sz="quarter" idx="14"/>
          </p:nvPr>
        </p:nvSpPr>
        <p:spPr/>
        <p:txBody>
          <a:bodyPr/>
          <a:lstStyle/>
          <a:p>
            <a:pPr marL="0" indent="0">
              <a:buFont typeface="Arial"/>
              <a:buNone/>
              <a:defRPr/>
            </a:pPr>
            <a:r>
              <a:rPr lang="es-SV" dirty="0"/>
              <a:t>Para el Reto de Artes Plásticas, los estudiantes flexionan sus músculos de actuación y música a medida que exploran algunos de nuestras obras más fascinantes de los medios y literatura. </a:t>
            </a:r>
          </a:p>
          <a:p>
            <a:r>
              <a:rPr lang="es-SV" sz="1600" dirty="0"/>
              <a:t>Crear y presentar un musical que incluya un cambio de planes. </a:t>
            </a:r>
          </a:p>
          <a:p>
            <a:r>
              <a:rPr lang="es-SV" sz="1600" dirty="0"/>
              <a:t>Incluir música y la letra de una canción que realce la narrativa.  </a:t>
            </a:r>
          </a:p>
          <a:p>
            <a:r>
              <a:rPr lang="es-SV" sz="1600" dirty="0"/>
              <a:t>Crear y presentar un espectáculo como parte del musical.</a:t>
            </a:r>
          </a:p>
          <a:p>
            <a:r>
              <a:rPr lang="es-SV" sz="1600" dirty="0"/>
              <a:t>Diseñar e integrar un cambio de escenario dentro del musical. </a:t>
            </a:r>
          </a:p>
          <a:p>
            <a:r>
              <a:rPr lang="es-SV" sz="1600" dirty="0"/>
              <a:t>Crear y presentar dos Elementos Elegidos por el Equipo que luzcan los intereses, habilidades, fortalezas y talentos del equipo. </a:t>
            </a:r>
          </a:p>
          <a:p>
            <a:pPr>
              <a:buNone/>
              <a:defRPr/>
            </a:pPr>
            <a:endParaRPr lang="es-SV" dirty="0"/>
          </a:p>
        </p:txBody>
      </p:sp>
      <p:pic>
        <p:nvPicPr>
          <p:cNvPr id="4" name="Picture Placeholder 3" descr="fine_arts_challenge.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805" b="3805"/>
          <a:stretch>
            <a:fillRect/>
          </a:stretch>
        </p:blipFill>
        <p:spPr/>
      </p:pic>
      <p:pic>
        <p:nvPicPr>
          <p:cNvPr id="7" name="Picture Placeholder 6" descr="fine arts.jpg"/>
          <p:cNvPicPr>
            <a:picLocks noGrp="1" noChangeAspect="1"/>
          </p:cNvPicPr>
          <p:nvPr>
            <p:ph type="pic" sz="quarter" idx="19"/>
          </p:nvPr>
        </p:nvPicPr>
        <p:blipFill rotWithShape="1">
          <a:blip r:embed="rId3">
            <a:extLst>
              <a:ext uri="{28A0092B-C50C-407E-A947-70E740481C1C}">
                <a14:useLocalDpi xmlns:a14="http://schemas.microsoft.com/office/drawing/2010/main" val="0"/>
              </a:ext>
            </a:extLst>
          </a:blip>
          <a:srcRect t="15765" b="38611"/>
          <a:stretch/>
        </p:blipFill>
        <p:spPr/>
      </p:pic>
      <p:sp>
        <p:nvSpPr>
          <p:cNvPr id="11" name="Rectangle 10"/>
          <p:cNvSpPr/>
          <p:nvPr/>
        </p:nvSpPr>
        <p:spPr>
          <a:xfrm>
            <a:off x="1687516" y="1242106"/>
            <a:ext cx="1104900" cy="1104900"/>
          </a:xfrm>
          <a:prstGeom prst="rect">
            <a:avLst/>
          </a:prstGeom>
          <a:no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pic>
        <p:nvPicPr>
          <p:cNvPr id="6" name="Picture 5" descr="Change of Tu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513" y="1242106"/>
            <a:ext cx="1096903" cy="1096903"/>
          </a:xfrm>
          <a:prstGeom prst="rect">
            <a:avLst/>
          </a:prstGeo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ontent Placeholder 1"/>
          <p:cNvSpPr>
            <a:spLocks noGrp="1"/>
          </p:cNvSpPr>
          <p:nvPr>
            <p:ph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Retos para los Equipos</a:t>
            </a:r>
          </a:p>
        </p:txBody>
      </p:sp>
      <p:sp>
        <p:nvSpPr>
          <p:cNvPr id="3" name="Content Placeholder 2"/>
          <p:cNvSpPr>
            <a:spLocks noGrp="1"/>
          </p:cNvSpPr>
          <p:nvPr>
            <p:ph sz="quarter" idx="17"/>
          </p:nvPr>
        </p:nvSpPr>
        <p:spPr/>
        <p:txBody>
          <a:bodyPr/>
          <a:lstStyle/>
          <a:p>
            <a:pPr>
              <a:defRPr/>
            </a:pPr>
            <a:r>
              <a:rPr lang="en-US" dirty="0"/>
              <a:t>IMPROVISACIÓN</a:t>
            </a:r>
          </a:p>
        </p:txBody>
      </p:sp>
      <p:sp>
        <p:nvSpPr>
          <p:cNvPr id="5" name="Text Placeholder 4"/>
          <p:cNvSpPr>
            <a:spLocks noGrp="1"/>
          </p:cNvSpPr>
          <p:nvPr>
            <p:ph type="body" sz="quarter" idx="14"/>
          </p:nvPr>
        </p:nvSpPr>
        <p:spPr/>
        <p:txBody>
          <a:bodyPr/>
          <a:lstStyle/>
          <a:p>
            <a:pPr marL="0" indent="0">
              <a:buFont typeface="Arial"/>
              <a:buNone/>
              <a:defRPr/>
            </a:pPr>
            <a:r>
              <a:rPr lang="es-SV" dirty="0"/>
              <a:t>El Reto de Improvisación se trata de la espontaneidad y la narrativa. Los Equipos reciben temáticas y producen un sketch en el mismo momento. </a:t>
            </a:r>
          </a:p>
          <a:p>
            <a:r>
              <a:rPr lang="es-SV" sz="1600" dirty="0"/>
              <a:t>Investigar diferentes culturas y exploradores famosos. </a:t>
            </a:r>
          </a:p>
          <a:p>
            <a:r>
              <a:rPr lang="es-SV" sz="1600" dirty="0"/>
              <a:t>Crear y presentar un sketch improvisado sobre una aventura en la que se regresa un tesoro cultural a su dueño.  </a:t>
            </a:r>
          </a:p>
          <a:p>
            <a:r>
              <a:rPr lang="es-SV" sz="1600" dirty="0"/>
              <a:t>Integrar dos exploradores y un artículo de utilería a la aventura. </a:t>
            </a:r>
          </a:p>
          <a:p>
            <a:r>
              <a:rPr lang="es-SV" sz="1600" dirty="0"/>
              <a:t>Demostrar como los personajes trabajan juntos para superar un obstáculo. </a:t>
            </a:r>
          </a:p>
        </p:txBody>
      </p:sp>
      <p:pic>
        <p:nvPicPr>
          <p:cNvPr id="4" name="Picture Placeholder 3" descr="23Improv_AT0037-X2.jpg"/>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1293" r="1293"/>
          <a:stretch>
            <a:fillRect/>
          </a:stretch>
        </p:blipFill>
        <p:spPr/>
      </p:pic>
      <p:pic>
        <p:nvPicPr>
          <p:cNvPr id="7" name="Picture Placeholder 6" descr="25ChangeinRealitee_AT0023.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009" b="4009"/>
          <a:stretch>
            <a:fillRect/>
          </a:stretch>
        </p:blipFill>
        <p:spPr/>
      </p:pic>
      <p:sp>
        <p:nvSpPr>
          <p:cNvPr id="9" name="Rectangle 8"/>
          <p:cNvSpPr/>
          <p:nvPr/>
        </p:nvSpPr>
        <p:spPr>
          <a:xfrm>
            <a:off x="1687516" y="1242106"/>
            <a:ext cx="1104900" cy="1104900"/>
          </a:xfrm>
          <a:prstGeom prst="rect">
            <a:avLst/>
          </a:prstGeom>
          <a:no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pic>
        <p:nvPicPr>
          <p:cNvPr id="6" name="Picture 5" descr="Treasu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517" y="1242107"/>
            <a:ext cx="1104900" cy="1104900"/>
          </a:xfrm>
          <a:prstGeom prst="rect">
            <a:avLst/>
          </a:prstGeom>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Content Placeholder 1"/>
          <p:cNvSpPr>
            <a:spLocks noGrp="1"/>
          </p:cNvSpPr>
          <p:nvPr>
            <p:ph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Retos para los Equipos</a:t>
            </a:r>
          </a:p>
          <a:p>
            <a:endParaRPr lang="en-US" dirty="0">
              <a:latin typeface="Helvetica" charset="0"/>
              <a:cs typeface="Helvetica" charset="0"/>
            </a:endParaRPr>
          </a:p>
        </p:txBody>
      </p:sp>
      <p:sp>
        <p:nvSpPr>
          <p:cNvPr id="3" name="Content Placeholder 2"/>
          <p:cNvSpPr>
            <a:spLocks noGrp="1"/>
          </p:cNvSpPr>
          <p:nvPr>
            <p:ph sz="quarter" idx="17"/>
          </p:nvPr>
        </p:nvSpPr>
        <p:spPr/>
        <p:txBody>
          <a:bodyPr/>
          <a:lstStyle/>
          <a:p>
            <a:pPr>
              <a:defRPr/>
            </a:pPr>
            <a:r>
              <a:rPr lang="en-US" dirty="0"/>
              <a:t>APRENDIZAJE EN SERVICIO–  PROYECTO DE ENLACE</a:t>
            </a:r>
          </a:p>
        </p:txBody>
      </p:sp>
      <p:sp>
        <p:nvSpPr>
          <p:cNvPr id="5" name="Text Placeholder 4"/>
          <p:cNvSpPr>
            <a:spLocks noGrp="1"/>
          </p:cNvSpPr>
          <p:nvPr>
            <p:ph type="body" sz="quarter" idx="14"/>
          </p:nvPr>
        </p:nvSpPr>
        <p:spPr>
          <a:xfrm>
            <a:off x="2895600" y="1122363"/>
            <a:ext cx="5886091" cy="3794351"/>
          </a:xfrm>
        </p:spPr>
        <p:txBody>
          <a:bodyPr/>
          <a:lstStyle/>
          <a:p>
            <a:pPr marL="0" indent="0">
              <a:buFont typeface="Arial"/>
              <a:buNone/>
              <a:defRPr/>
            </a:pPr>
            <a:r>
              <a:rPr lang="es-SV" dirty="0"/>
              <a:t>El reto de Aprendizaje en Servicio esta diseñado para involucrar a los estudiantes en servicio comunitario en el que aborden problemáticas reales de la comunidad  a través de la expresión personal.</a:t>
            </a:r>
          </a:p>
          <a:p>
            <a:r>
              <a:rPr lang="es-SV" sz="1600" dirty="0"/>
              <a:t>Identificar, diseñar, llevar a cabo y evaluar , un proyecto que aborde la necesidad de una comunidad real. </a:t>
            </a:r>
          </a:p>
          <a:p>
            <a:r>
              <a:rPr lang="es-SV" sz="1600" dirty="0"/>
              <a:t>Crear una presentación en vivo que destaque lo más relevante del proyecto y el impacto que ha hecho en la comunidad. </a:t>
            </a:r>
          </a:p>
          <a:p>
            <a:r>
              <a:rPr lang="es-SV" sz="1600" dirty="0"/>
              <a:t>Crear un infográfico que incluya información acerca del proyecto. </a:t>
            </a:r>
          </a:p>
          <a:p>
            <a:r>
              <a:rPr lang="es-SV" sz="1600" dirty="0"/>
              <a:t>Crear un dispositivo de almacenamiento que se transforme a medida que la historia del proyecto se devela. </a:t>
            </a:r>
          </a:p>
          <a:p>
            <a:r>
              <a:rPr lang="es-SV" sz="1600" dirty="0"/>
              <a:t>Crear y presentar dos Elementos Elegidos por el Equipo que luzcan los intereses, habilidades, fortalezas y talentos del equipo. </a:t>
            </a:r>
          </a:p>
          <a:p>
            <a:pPr>
              <a:defRPr/>
            </a:pPr>
            <a:endParaRPr lang="es-SV" dirty="0"/>
          </a:p>
          <a:p>
            <a:pPr>
              <a:defRPr/>
            </a:pPr>
            <a:endParaRPr lang="es-SV" dirty="0"/>
          </a:p>
        </p:txBody>
      </p:sp>
      <p:pic>
        <p:nvPicPr>
          <p:cNvPr id="4" name="Picture Placeholder 3" descr="po.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119" b="9119"/>
          <a:stretch>
            <a:fillRect/>
          </a:stretch>
        </p:blipFill>
        <p:spPr/>
      </p:pic>
      <p:pic>
        <p:nvPicPr>
          <p:cNvPr id="7" name="Picture Placeholder 6" descr="22_Project_Outreach_KW-4-X2.jpg"/>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509" r="1509"/>
          <a:stretch>
            <a:fillRect/>
          </a:stretch>
        </p:blipFill>
        <p:spPr/>
      </p:pic>
      <p:sp>
        <p:nvSpPr>
          <p:cNvPr id="9" name="Rectangle 8"/>
          <p:cNvSpPr/>
          <p:nvPr/>
        </p:nvSpPr>
        <p:spPr>
          <a:xfrm>
            <a:off x="1687516" y="1242106"/>
            <a:ext cx="1104900" cy="1104900"/>
          </a:xfrm>
          <a:prstGeom prst="rect">
            <a:avLst/>
          </a:prstGeom>
          <a:no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pic>
        <p:nvPicPr>
          <p:cNvPr id="6" name="Picture 5" descr="Inside Impac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278" y="1242106"/>
            <a:ext cx="1115865" cy="1115865"/>
          </a:xfrm>
          <a:prstGeom prst="rect">
            <a:avLst/>
          </a:prstGeom>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1"/>
          <p:cNvSpPr>
            <a:spLocks noGrp="1"/>
          </p:cNvSpPr>
          <p:nvPr>
            <p:ph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Retos para los Equipos</a:t>
            </a:r>
          </a:p>
        </p:txBody>
      </p:sp>
      <p:sp>
        <p:nvSpPr>
          <p:cNvPr id="3" name="Content Placeholder 2"/>
          <p:cNvSpPr>
            <a:spLocks noGrp="1"/>
          </p:cNvSpPr>
          <p:nvPr>
            <p:ph sz="quarter" idx="17"/>
          </p:nvPr>
        </p:nvSpPr>
        <p:spPr/>
        <p:txBody>
          <a:bodyPr/>
          <a:lstStyle/>
          <a:p>
            <a:pPr>
              <a:defRPr/>
            </a:pPr>
            <a:r>
              <a:rPr lang="en-US" dirty="0"/>
              <a:t>APRENDIZAJE TEMPRANO- ¡ESTRELLAS EMERGENTES!</a:t>
            </a:r>
          </a:p>
        </p:txBody>
      </p:sp>
      <p:sp>
        <p:nvSpPr>
          <p:cNvPr id="5" name="Text Placeholder 4"/>
          <p:cNvSpPr>
            <a:spLocks noGrp="1"/>
          </p:cNvSpPr>
          <p:nvPr>
            <p:ph type="body" sz="quarter" idx="14"/>
          </p:nvPr>
        </p:nvSpPr>
        <p:spPr/>
        <p:txBody>
          <a:bodyPr/>
          <a:lstStyle/>
          <a:p>
            <a:pPr marL="0" indent="0">
              <a:buFont typeface="Arial"/>
              <a:buNone/>
              <a:defRPr/>
            </a:pPr>
            <a:r>
              <a:rPr lang="es-SV" dirty="0"/>
              <a:t>¡Estrellas Emergentes! Es un Reto creado para el aprendizaje temprano. Para resolver este reto, niños de 4 a 7 años trabajan juntos en sus presentaciones completas con personajes, utilería y guiones.  </a:t>
            </a:r>
          </a:p>
          <a:p>
            <a:r>
              <a:rPr lang="es-SV" sz="1600" dirty="0"/>
              <a:t>Explora como los niños de diferentes culturas viven, aprenden y juegan.</a:t>
            </a:r>
          </a:p>
          <a:p>
            <a:r>
              <a:rPr lang="es-SV" sz="1600" dirty="0"/>
              <a:t>Crear y presentar una obra que narre la historia de alrededor de 2 culturas diferentes. </a:t>
            </a:r>
          </a:p>
          <a:p>
            <a:r>
              <a:rPr lang="es-SV" sz="1600" dirty="0"/>
              <a:t>Presentar similitudes y diferencias entre las 2 culturas.  </a:t>
            </a:r>
          </a:p>
          <a:p>
            <a:r>
              <a:rPr lang="es-SV" sz="1600" dirty="0"/>
              <a:t>Diseñar y construir una utilería que se transforme y se pueda ocupar de 2 maneras diferentes. </a:t>
            </a:r>
          </a:p>
          <a:p>
            <a:r>
              <a:rPr lang="es-SV" sz="1600" dirty="0"/>
              <a:t>Crear disfraces y la escenografía para ayudar a contar la historia. </a:t>
            </a:r>
          </a:p>
          <a:p>
            <a:pPr marL="0" indent="0">
              <a:buNone/>
              <a:defRPr/>
            </a:pPr>
            <a:endParaRPr lang="es-SV" dirty="0"/>
          </a:p>
          <a:p>
            <a:pPr>
              <a:defRPr/>
            </a:pPr>
            <a:endParaRPr lang="es-SV" dirty="0"/>
          </a:p>
          <a:p>
            <a:pPr>
              <a:defRPr/>
            </a:pPr>
            <a:endParaRPr lang="es-SV" dirty="0"/>
          </a:p>
        </p:txBody>
      </p:sp>
      <p:pic>
        <p:nvPicPr>
          <p:cNvPr id="4" name="Picture Placeholder 3" descr="rising star.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805" b="3805"/>
          <a:stretch>
            <a:fillRect/>
          </a:stretch>
        </p:blipFill>
        <p:spPr/>
      </p:pic>
      <p:pic>
        <p:nvPicPr>
          <p:cNvPr id="7" name="Picture Placeholder 6" descr="Beijing_2013-78.jpg"/>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509" r="1509"/>
          <a:stretch>
            <a:fillRect/>
          </a:stretch>
        </p:blipFill>
        <p:spPr/>
      </p:pic>
      <p:sp>
        <p:nvSpPr>
          <p:cNvPr id="10" name="Rectangle 9"/>
          <p:cNvSpPr/>
          <p:nvPr/>
        </p:nvSpPr>
        <p:spPr>
          <a:xfrm>
            <a:off x="1687516" y="1242106"/>
            <a:ext cx="1104900" cy="1104900"/>
          </a:xfrm>
          <a:prstGeom prst="rect">
            <a:avLst/>
          </a:prstGeom>
          <a:no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pic>
        <p:nvPicPr>
          <p:cNvPr id="8" name="Picture 7" descr="Friends Everywhe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997" y="1248632"/>
            <a:ext cx="1098373" cy="1098373"/>
          </a:xfrm>
          <a:prstGeom prst="rect">
            <a:avLst/>
          </a:prstGeom>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1"/>
          <p:cNvSpPr>
            <a:spLocks noGrp="1"/>
          </p:cNvSpPr>
          <p:nvPr>
            <p:ph sz="quarter" idx="1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dirty="0">
                <a:latin typeface="Helvetica" charset="0"/>
                <a:cs typeface="Helvetica" charset="0"/>
              </a:rPr>
              <a:t>Agenda</a:t>
            </a:r>
          </a:p>
        </p:txBody>
      </p:sp>
      <p:sp>
        <p:nvSpPr>
          <p:cNvPr id="3" name="Content Placeholder 2"/>
          <p:cNvSpPr>
            <a:spLocks noGrp="1"/>
          </p:cNvSpPr>
          <p:nvPr>
            <p:ph sz="quarter" idx="16"/>
          </p:nvPr>
        </p:nvSpPr>
        <p:spPr/>
        <p:txBody>
          <a:bodyPr/>
          <a:lstStyle/>
          <a:p>
            <a:pPr>
              <a:defRPr/>
            </a:pPr>
            <a:r>
              <a:rPr lang="en-US" dirty="0"/>
              <a:t>ACERCA DE LO QUE VEREMOS ESTE </a:t>
            </a:r>
            <a:r>
              <a:rPr lang="es-SV" dirty="0"/>
              <a:t>DÍA</a:t>
            </a:r>
            <a:r>
              <a:rPr lang="en-US" dirty="0"/>
              <a:t> </a:t>
            </a:r>
          </a:p>
        </p:txBody>
      </p:sp>
      <p:sp>
        <p:nvSpPr>
          <p:cNvPr id="6" name="Rectangle 5"/>
          <p:cNvSpPr/>
          <p:nvPr/>
        </p:nvSpPr>
        <p:spPr>
          <a:xfrm>
            <a:off x="3749675" y="3074988"/>
            <a:ext cx="1644650" cy="107950"/>
          </a:xfrm>
          <a:prstGeom prst="rect">
            <a:avLst/>
          </a:prstGeom>
          <a:solidFill>
            <a:srgbClr val="5D00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n-US" dirty="0">
              <a:solidFill>
                <a:srgbClr val="5D00D9"/>
              </a:solidFill>
              <a:latin typeface="Helvetica Neue"/>
              <a:cs typeface="Helvetica Neue"/>
            </a:endParaRPr>
          </a:p>
        </p:txBody>
      </p:sp>
      <p:sp>
        <p:nvSpPr>
          <p:cNvPr id="7" name="Rectangle 6"/>
          <p:cNvSpPr/>
          <p:nvPr/>
        </p:nvSpPr>
        <p:spPr>
          <a:xfrm>
            <a:off x="5394325" y="3074988"/>
            <a:ext cx="1646238" cy="107950"/>
          </a:xfrm>
          <a:prstGeom prst="rect">
            <a:avLst/>
          </a:prstGeom>
          <a:solidFill>
            <a:srgbClr val="F68B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n-US" dirty="0">
              <a:latin typeface="Helvetica Neue"/>
              <a:cs typeface="Helvetica Neue"/>
            </a:endParaRPr>
          </a:p>
        </p:txBody>
      </p:sp>
      <p:sp>
        <p:nvSpPr>
          <p:cNvPr id="8" name="Rectangle 7"/>
          <p:cNvSpPr/>
          <p:nvPr/>
        </p:nvSpPr>
        <p:spPr>
          <a:xfrm>
            <a:off x="7040563" y="3074988"/>
            <a:ext cx="1646237" cy="107950"/>
          </a:xfrm>
          <a:prstGeom prst="rect">
            <a:avLst/>
          </a:prstGeom>
          <a:solidFill>
            <a:srgbClr val="00AF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n-US" dirty="0">
              <a:latin typeface="Helvetica Neue"/>
              <a:cs typeface="Helvetica Neue"/>
            </a:endParaRPr>
          </a:p>
        </p:txBody>
      </p:sp>
      <p:sp>
        <p:nvSpPr>
          <p:cNvPr id="15" name="Picture Placeholder 12" descr="22theatricalah_042.jpg"/>
          <p:cNvSpPr>
            <a:spLocks noChangeAspect="1"/>
          </p:cNvSpPr>
          <p:nvPr/>
        </p:nvSpPr>
        <p:spPr bwMode="auto">
          <a:xfrm>
            <a:off x="2103438" y="1346200"/>
            <a:ext cx="1651000" cy="173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
        <p:nvSpPr>
          <p:cNvPr id="16" name="Picture Placeholder 13" descr="23_chal_a_fs031.jpg"/>
          <p:cNvSpPr>
            <a:spLocks noChangeAspect="1"/>
          </p:cNvSpPr>
          <p:nvPr/>
        </p:nvSpPr>
        <p:spPr bwMode="auto">
          <a:xfrm>
            <a:off x="3749675" y="1346200"/>
            <a:ext cx="1643063" cy="173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
        <p:nvSpPr>
          <p:cNvPr id="17" name="Picture Placeholder 14" descr="23_going_to_extremes_kw-2.jpg"/>
          <p:cNvSpPr>
            <a:spLocks noChangeAspect="1"/>
          </p:cNvSpPr>
          <p:nvPr/>
        </p:nvSpPr>
        <p:spPr bwMode="auto">
          <a:xfrm>
            <a:off x="5389563" y="1346200"/>
            <a:ext cx="1651000" cy="173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
        <p:nvSpPr>
          <p:cNvPr id="18" name="Picture Placeholder 15" descr="23chalextrem_jcm_0491.jpg"/>
          <p:cNvSpPr>
            <a:spLocks noChangeAspect="1"/>
          </p:cNvSpPr>
          <p:nvPr/>
        </p:nvSpPr>
        <p:spPr bwMode="auto">
          <a:xfrm>
            <a:off x="7037388" y="1346200"/>
            <a:ext cx="1651000" cy="173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pic>
        <p:nvPicPr>
          <p:cNvPr id="4" name="Picture Placeholder 3" descr="23TensionBui_ELN_028-X3.jpg"/>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0213" b="21231"/>
          <a:stretch/>
        </p:blipFill>
        <p:spPr/>
      </p:pic>
      <p:pic>
        <p:nvPicPr>
          <p:cNvPr id="9" name="Picture Placeholder 8" descr="22theatricalah_042.jpg"/>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7756" r="17756"/>
          <a:stretch>
            <a:fillRect/>
          </a:stretch>
        </p:blipFill>
        <p:spPr/>
      </p:pic>
      <p:pic>
        <p:nvPicPr>
          <p:cNvPr id="11" name="Picture Placeholder 10" descr="23chalextrem_jcm_0491.jpg"/>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16577" t="6661" r="23237"/>
          <a:stretch/>
        </p:blipFill>
        <p:spPr/>
      </p:pic>
      <p:pic>
        <p:nvPicPr>
          <p:cNvPr id="13" name="Picture Placeholder 12" descr="23_chal_a_fs031.jpg"/>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21175" r="14033"/>
          <a:stretch/>
        </p:blipFill>
        <p:spPr/>
      </p:pic>
      <p:pic>
        <p:nvPicPr>
          <p:cNvPr id="19" name="Picture Placeholder 18" descr="23_going_to_extremes_kw-2.jpg"/>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28554" r="7224"/>
          <a:stretch/>
        </p:blipFill>
        <p:spPr/>
      </p:pic>
      <p:pic>
        <p:nvPicPr>
          <p:cNvPr id="1026" name="Picture 2"/>
          <p:cNvPicPr>
            <a:picLocks noChangeAspect="1" noChangeArrowheads="1"/>
          </p:cNvPicPr>
          <p:nvPr/>
        </p:nvPicPr>
        <p:blipFill>
          <a:blip r:embed="rId7"/>
          <a:srcRect/>
          <a:stretch>
            <a:fillRect/>
          </a:stretch>
        </p:blipFill>
        <p:spPr bwMode="auto">
          <a:xfrm>
            <a:off x="337356" y="3735272"/>
            <a:ext cx="7978790" cy="566252"/>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childTnLst>
                          </p:cTn>
                        </p:par>
                        <p:par>
                          <p:cTn id="11" fill="hold" nodeType="afterGroup">
                            <p:stCondLst>
                              <p:cond delay="1000"/>
                            </p:stCondLst>
                            <p:childTnLst>
                              <p:par>
                                <p:cTn id="12" presetID="10"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childTnLst>
                                </p:cTn>
                              </p:par>
                            </p:childTnLst>
                          </p:cTn>
                        </p:par>
                        <p:par>
                          <p:cTn id="15" fill="hold" nodeType="afterGroup">
                            <p:stCondLst>
                              <p:cond delay="20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ontent Placeholder 1"/>
          <p:cNvSpPr>
            <a:spLocks noGrp="1"/>
          </p:cNvSpPr>
          <p:nvPr>
            <p:ph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Retos para los Equipos</a:t>
            </a:r>
          </a:p>
        </p:txBody>
      </p:sp>
      <p:sp>
        <p:nvSpPr>
          <p:cNvPr id="3" name="Content Placeholder 2"/>
          <p:cNvSpPr>
            <a:spLocks noGrp="1"/>
          </p:cNvSpPr>
          <p:nvPr>
            <p:ph sz="quarter" idx="17"/>
          </p:nvPr>
        </p:nvSpPr>
        <p:spPr/>
        <p:txBody>
          <a:bodyPr/>
          <a:lstStyle/>
          <a:p>
            <a:pPr>
              <a:defRPr/>
            </a:pPr>
            <a:r>
              <a:rPr lang="en-US" dirty="0"/>
              <a:t>DURANTE LA COMPETENCIA</a:t>
            </a:r>
          </a:p>
        </p:txBody>
      </p:sp>
      <p:sp>
        <p:nvSpPr>
          <p:cNvPr id="5" name="Text Placeholder 4"/>
          <p:cNvSpPr>
            <a:spLocks noGrp="1"/>
          </p:cNvSpPr>
          <p:nvPr>
            <p:ph type="body" sz="quarter" idx="14"/>
          </p:nvPr>
        </p:nvSpPr>
        <p:spPr/>
        <p:txBody>
          <a:bodyPr/>
          <a:lstStyle/>
          <a:p>
            <a:pPr>
              <a:defRPr/>
            </a:pPr>
            <a:r>
              <a:rPr lang="es-SV" dirty="0"/>
              <a:t>En la competencia, un equipo recibirá un Reto Instantáneo y los materiales con que resolverlo.</a:t>
            </a:r>
          </a:p>
          <a:p>
            <a:pPr>
              <a:defRPr/>
            </a:pPr>
            <a:r>
              <a:rPr lang="es-SV" dirty="0"/>
              <a:t>Los miembros del equipo deben pensar en el momento sobre la mejor solución al reto en un período de tan solo cinco a ocho minutos. </a:t>
            </a:r>
          </a:p>
          <a:p>
            <a:pPr>
              <a:defRPr/>
            </a:pPr>
            <a:r>
              <a:rPr lang="es-SV" dirty="0"/>
              <a:t>Los Retos Instantáneos son basados en el desempeño, en el objetivo a desarrollar o una combinación de ambos. </a:t>
            </a:r>
          </a:p>
          <a:p>
            <a:pPr>
              <a:defRPr/>
            </a:pPr>
            <a:r>
              <a:rPr lang="es-SV" dirty="0"/>
              <a:t>Los Retos Instantáneos se mantienen confidenciales hasta el día de la competencia. </a:t>
            </a:r>
          </a:p>
          <a:p>
            <a:pPr>
              <a:defRPr/>
            </a:pPr>
            <a:endParaRPr lang="es-SV" dirty="0"/>
          </a:p>
          <a:p>
            <a:pPr>
              <a:defRPr/>
            </a:pPr>
            <a:endParaRPr lang="es-SV" dirty="0"/>
          </a:p>
        </p:txBody>
      </p:sp>
      <p:pic>
        <p:nvPicPr>
          <p:cNvPr id="4" name="Picture Placeholder 3" descr="22Camp_AT0010.psd"/>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1293" r="1293"/>
          <a:stretch>
            <a:fillRect/>
          </a:stretch>
        </p:blipFill>
        <p:spPr/>
      </p:pic>
      <p:pic>
        <p:nvPicPr>
          <p:cNvPr id="7" name="Picture Placeholder 6" descr="23Camp_MR_208-X2.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211" t="3411" r="6817" b="17510"/>
          <a:stretch/>
        </p:blipFill>
        <p:spPr/>
      </p:pic>
      <p:sp>
        <p:nvSpPr>
          <p:cNvPr id="11" name="Rectangle 10"/>
          <p:cNvSpPr/>
          <p:nvPr/>
        </p:nvSpPr>
        <p:spPr>
          <a:xfrm>
            <a:off x="1687516" y="1242106"/>
            <a:ext cx="1104900" cy="1104900"/>
          </a:xfrm>
          <a:prstGeom prst="rect">
            <a:avLst/>
          </a:prstGeom>
          <a:no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pic>
        <p:nvPicPr>
          <p:cNvPr id="6" name="Picture 5" descr="Instant Challen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8814" y="1242106"/>
            <a:ext cx="1104900" cy="1104900"/>
          </a:xfrm>
          <a:prstGeom prst="rect">
            <a:avLst/>
          </a:prstGeom>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1"/>
          <p:cNvSpPr>
            <a:spLocks noGrp="1"/>
          </p:cNvSpPr>
          <p:nvPr>
            <p:ph sz="quarter" idx="12"/>
          </p:nvPr>
        </p:nvSpPr>
        <p:spPr bwMode="auto">
          <a:xfrm>
            <a:off x="455613" y="269875"/>
            <a:ext cx="7762875" cy="3937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Reto Instantáneo </a:t>
            </a:r>
          </a:p>
        </p:txBody>
      </p:sp>
      <p:sp>
        <p:nvSpPr>
          <p:cNvPr id="3" name="Content Placeholder 2"/>
          <p:cNvSpPr>
            <a:spLocks noGrp="1"/>
          </p:cNvSpPr>
          <p:nvPr>
            <p:ph sz="quarter" idx="13"/>
          </p:nvPr>
        </p:nvSpPr>
        <p:spPr>
          <a:xfrm>
            <a:off x="455613" y="663575"/>
            <a:ext cx="7762875" cy="196850"/>
          </a:xfrm>
        </p:spPr>
        <p:txBody>
          <a:bodyPr/>
          <a:lstStyle/>
          <a:p>
            <a:pPr>
              <a:defRPr/>
            </a:pPr>
            <a:r>
              <a:rPr lang="en-US" dirty="0"/>
              <a:t>PLUMA VOLADORA</a:t>
            </a:r>
          </a:p>
        </p:txBody>
      </p:sp>
      <p:sp>
        <p:nvSpPr>
          <p:cNvPr id="4" name="Text Placeholder 4"/>
          <p:cNvSpPr txBox="1">
            <a:spLocks/>
          </p:cNvSpPr>
          <p:nvPr/>
        </p:nvSpPr>
        <p:spPr>
          <a:xfrm>
            <a:off x="355827" y="1123950"/>
            <a:ext cx="8461601" cy="3902075"/>
          </a:xfrm>
          <a:prstGeom prst="rect">
            <a:avLst/>
          </a:prstGeom>
        </p:spPr>
        <p:txBody>
          <a:bodyPr/>
          <a:lst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28" indent="-228548" algn="l" defTabSz="457096" rtl="0" eaLnBrk="1" latinLnBrk="0" hangingPunct="1">
              <a:spcBef>
                <a:spcPct val="20000"/>
              </a:spcBef>
              <a:buFont typeface="Arial"/>
              <a:buChar char="•"/>
              <a:defRPr sz="2000" kern="1200">
                <a:solidFill>
                  <a:schemeClr val="tx1"/>
                </a:solidFill>
                <a:latin typeface="+mn-lt"/>
                <a:ea typeface="+mn-ea"/>
                <a:cs typeface="+mn-cs"/>
              </a:defRPr>
            </a:lvl6pPr>
            <a:lvl7pPr marL="2971124" indent="-228548" algn="l" defTabSz="457096" rtl="0" eaLnBrk="1" latinLnBrk="0" hangingPunct="1">
              <a:spcBef>
                <a:spcPct val="20000"/>
              </a:spcBef>
              <a:buFont typeface="Arial"/>
              <a:buChar char="•"/>
              <a:defRPr sz="2000" kern="1200">
                <a:solidFill>
                  <a:schemeClr val="tx1"/>
                </a:solidFill>
                <a:latin typeface="+mn-lt"/>
                <a:ea typeface="+mn-ea"/>
                <a:cs typeface="+mn-cs"/>
              </a:defRPr>
            </a:lvl7pPr>
            <a:lvl8pPr marL="3428220" indent="-228548" algn="l" defTabSz="457096" rtl="0" eaLnBrk="1" latinLnBrk="0" hangingPunct="1">
              <a:spcBef>
                <a:spcPct val="20000"/>
              </a:spcBef>
              <a:buFont typeface="Arial"/>
              <a:buChar char="•"/>
              <a:defRPr sz="2000" kern="1200">
                <a:solidFill>
                  <a:schemeClr val="tx1"/>
                </a:solidFill>
                <a:latin typeface="+mn-lt"/>
                <a:ea typeface="+mn-ea"/>
                <a:cs typeface="+mn-cs"/>
              </a:defRPr>
            </a:lvl8pPr>
            <a:lvl9pPr marL="3885316" indent="-228548" algn="l" defTabSz="45709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r>
              <a:rPr lang="es-SV" sz="1600" b="1" dirty="0">
                <a:solidFill>
                  <a:srgbClr val="5D00D9"/>
                </a:solidFill>
              </a:rPr>
              <a:t>Reto: </a:t>
            </a:r>
            <a:r>
              <a:rPr lang="es-SV" sz="1600" dirty="0">
                <a:solidFill>
                  <a:schemeClr val="bg2">
                    <a:lumMod val="50000"/>
                  </a:schemeClr>
                </a:solidFill>
              </a:rPr>
              <a:t>Construir la estructura más alta posible, colocar una pluma en la parte superior, y luego soplarle a la pluma para que aterrice lo más lejos posible. </a:t>
            </a:r>
            <a:br>
              <a:rPr lang="es-SV" sz="1600" dirty="0">
                <a:solidFill>
                  <a:schemeClr val="bg2">
                    <a:lumMod val="50000"/>
                  </a:schemeClr>
                </a:solidFill>
              </a:rPr>
            </a:br>
            <a:endParaRPr lang="es-SV" sz="1600" dirty="0">
              <a:solidFill>
                <a:schemeClr val="bg2">
                  <a:lumMod val="50000"/>
                </a:schemeClr>
              </a:solidFill>
            </a:endParaRPr>
          </a:p>
          <a:p>
            <a:pPr marL="0" indent="0">
              <a:buFont typeface="Arial" charset="0"/>
              <a:buNone/>
              <a:defRPr/>
            </a:pPr>
            <a:r>
              <a:rPr lang="es-SV" sz="1600" b="1" dirty="0">
                <a:solidFill>
                  <a:srgbClr val="5D00D9"/>
                </a:solidFill>
              </a:rPr>
              <a:t>Tiempo: </a:t>
            </a:r>
            <a:r>
              <a:rPr lang="es-SV" sz="1600" dirty="0">
                <a:solidFill>
                  <a:schemeClr val="bg2">
                    <a:lumMod val="50000"/>
                  </a:schemeClr>
                </a:solidFill>
              </a:rPr>
              <a:t>Tendrán 5 minutos para poner en práctica el trabajo en equipo, creatividad y capacidades de innovación para construir la estructura con los materiales que se entregaran. Tendrán una oportunidad para soplarle a la pluma y que llegue lo más lejos posible. </a:t>
            </a:r>
            <a:br>
              <a:rPr lang="es-SV" sz="1600" dirty="0">
                <a:solidFill>
                  <a:schemeClr val="bg2">
                    <a:lumMod val="50000"/>
                  </a:schemeClr>
                </a:solidFill>
              </a:rPr>
            </a:br>
            <a:endParaRPr lang="es-SV" sz="1600" dirty="0">
              <a:solidFill>
                <a:schemeClr val="bg2">
                  <a:lumMod val="50000"/>
                </a:schemeClr>
              </a:solidFill>
            </a:endParaRPr>
          </a:p>
          <a:p>
            <a:pPr marL="0" indent="0">
              <a:buNone/>
              <a:defRPr/>
            </a:pPr>
            <a:r>
              <a:rPr lang="es-SV" sz="1600" b="1" dirty="0">
                <a:solidFill>
                  <a:srgbClr val="5D00D9"/>
                </a:solidFill>
              </a:rPr>
              <a:t>La Escena: </a:t>
            </a:r>
            <a:r>
              <a:rPr lang="es-SV" sz="1600" dirty="0">
                <a:solidFill>
                  <a:schemeClr val="bg2">
                    <a:lumMod val="50000"/>
                  </a:schemeClr>
                </a:solidFill>
              </a:rPr>
              <a:t>Se ha pedido que construyan un artículo de utilería para la secuela de Plaza Sésamo. La estructura debe sujetarse independientemente sobre la mesa y debe ser lo más alta posible para que la pluma vuele una larga distancia. Tras los 5 minutos dispuestos para la construcción de la estructura, se hará la medición de la misma. Luego, deben colocar la pluma en la parte superior de la estructura y, con un solo soplido, la pluma debe volar lo más lejos posible.  </a:t>
            </a:r>
          </a:p>
          <a:p>
            <a:pPr marL="0" indent="0">
              <a:buNone/>
              <a:defRPr/>
            </a:pPr>
            <a:endParaRPr lang="es-SV" sz="1600" b="1" dirty="0">
              <a:solidFill>
                <a:schemeClr val="bg2">
                  <a:lumMod val="50000"/>
                </a:schemeClr>
              </a:solidFill>
            </a:endParaRPr>
          </a:p>
          <a:p>
            <a:pPr marL="0" indent="0">
              <a:buNone/>
              <a:defRPr/>
            </a:pPr>
            <a:r>
              <a:rPr lang="es-SV" sz="1600" b="1" dirty="0">
                <a:solidFill>
                  <a:srgbClr val="5D00D9"/>
                </a:solidFill>
              </a:rPr>
              <a:t>Materiales: </a:t>
            </a:r>
            <a:r>
              <a:rPr lang="es-SV" sz="1600" dirty="0">
                <a:solidFill>
                  <a:schemeClr val="bg2">
                    <a:lumMod val="50000"/>
                  </a:schemeClr>
                </a:solidFill>
              </a:rPr>
              <a:t>Papel aluminio, 2 sujetapapeles, 4 pajillas para beber, 3 hojas de papel, 4 limpiadores de tubería, 1 etiqueta, pluma. </a:t>
            </a:r>
          </a:p>
          <a:p>
            <a:pPr marL="0" indent="0">
              <a:buFont typeface="Arial" charset="0"/>
              <a:buNone/>
              <a:defRPr/>
            </a:pPr>
            <a:endParaRPr lang="es-SV" sz="1600" dirty="0">
              <a:solidFill>
                <a:schemeClr val="bg2">
                  <a:lumMod val="50000"/>
                </a:schemeClr>
              </a:solidFill>
            </a:endParaRPr>
          </a:p>
          <a:p>
            <a:pPr marL="0" indent="0">
              <a:buFont typeface="Arial" charset="0"/>
              <a:buNone/>
              <a:defRPr/>
            </a:pPr>
            <a:endParaRPr lang="es-SV" sz="1600" dirty="0">
              <a:solidFill>
                <a:schemeClr val="bg2">
                  <a:lumMod val="50000"/>
                </a:schemeClr>
              </a:solidFill>
            </a:endParaRPr>
          </a:p>
          <a:p>
            <a:pPr marL="0" indent="0">
              <a:buFont typeface="Arial" charset="0"/>
              <a:buNone/>
              <a:defRPr/>
            </a:pPr>
            <a:endParaRPr lang="es-SV" sz="1600" dirty="0">
              <a:solidFill>
                <a:schemeClr val="bg2">
                  <a:lumMod val="50000"/>
                </a:schemeClr>
              </a:solidFill>
            </a:endParaRPr>
          </a:p>
          <a:p>
            <a:pPr marL="0" indent="0">
              <a:buFont typeface="Arial" charset="0"/>
              <a:buNone/>
              <a:defRPr/>
            </a:pPr>
            <a:endParaRPr lang="es-SV" sz="1600" dirty="0">
              <a:solidFill>
                <a:schemeClr val="bg2">
                  <a:lumMod val="50000"/>
                </a:schemeClr>
              </a:solidFill>
            </a:endParaRPr>
          </a:p>
          <a:p>
            <a:pPr marL="0" indent="0">
              <a:buFont typeface="Arial" charset="0"/>
              <a:buNone/>
              <a:defRPr/>
            </a:pPr>
            <a:endParaRPr lang="es-SV" sz="1600" dirty="0">
              <a:solidFill>
                <a:schemeClr val="bg2">
                  <a:lumMod val="50000"/>
                </a:schemeClr>
              </a:solidFill>
            </a:endParaRPr>
          </a:p>
        </p:txBody>
      </p:sp>
      <p:pic>
        <p:nvPicPr>
          <p:cNvPr id="6" name="Picture 5" descr="blue feather-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4119" y="101600"/>
            <a:ext cx="1704658" cy="11239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sz="quarter" idx="12"/>
          </p:nvPr>
        </p:nvSpPr>
        <p:spPr bwMode="auto">
          <a:xfrm>
            <a:off x="4765675" y="269875"/>
            <a:ext cx="3640138" cy="3937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dirty="0">
                <a:latin typeface="Helvetica" charset="0"/>
                <a:cs typeface="Helvetica" charset="0"/>
              </a:rPr>
              <a:t>EVALUACIONES</a:t>
            </a:r>
          </a:p>
        </p:txBody>
      </p:sp>
      <p:sp>
        <p:nvSpPr>
          <p:cNvPr id="4" name="Content Placeholder 3"/>
          <p:cNvSpPr>
            <a:spLocks noGrp="1"/>
          </p:cNvSpPr>
          <p:nvPr>
            <p:ph sz="quarter" idx="13"/>
          </p:nvPr>
        </p:nvSpPr>
        <p:spPr>
          <a:xfrm>
            <a:off x="4765675" y="663575"/>
            <a:ext cx="3640138" cy="196850"/>
          </a:xfrm>
        </p:spPr>
        <p:txBody>
          <a:bodyPr/>
          <a:lstStyle/>
          <a:p>
            <a:pPr>
              <a:defRPr/>
            </a:pPr>
            <a:r>
              <a:rPr lang="en-US" dirty="0"/>
              <a:t>EN LA COMPETENCIA</a:t>
            </a:r>
          </a:p>
        </p:txBody>
      </p:sp>
      <p:sp>
        <p:nvSpPr>
          <p:cNvPr id="5" name="Text Placeholder 4"/>
          <p:cNvSpPr>
            <a:spLocks noGrp="1"/>
          </p:cNvSpPr>
          <p:nvPr>
            <p:ph type="body" sz="quarter" idx="14"/>
          </p:nvPr>
        </p:nvSpPr>
        <p:spPr>
          <a:xfrm>
            <a:off x="4765675" y="1223962"/>
            <a:ext cx="4133626" cy="3785919"/>
          </a:xfrm>
        </p:spPr>
        <p:txBody>
          <a:bodyPr/>
          <a:lstStyle/>
          <a:p>
            <a:pPr>
              <a:defRPr/>
            </a:pPr>
            <a:r>
              <a:rPr lang="es-SV" dirty="0"/>
              <a:t>En la competencia, los equipos participaran en dos tipos de Retos: el Reto de Equipos y el Reto Instantáneo. </a:t>
            </a:r>
          </a:p>
          <a:p>
            <a:pPr>
              <a:defRPr/>
            </a:pPr>
            <a:r>
              <a:rPr lang="es-SV" dirty="0"/>
              <a:t>Los equipos presentarán sus soluciones a los retos a un grupo de Evaluadores</a:t>
            </a:r>
          </a:p>
          <a:p>
            <a:pPr>
              <a:defRPr/>
            </a:pPr>
            <a:r>
              <a:rPr lang="es-SV" dirty="0"/>
              <a:t>Los Evaluadores son voluntarios locales que han recibido entrenamiento para evaluar los retos</a:t>
            </a:r>
          </a:p>
          <a:p>
            <a:pPr>
              <a:defRPr/>
            </a:pPr>
            <a:r>
              <a:rPr lang="es-SV" dirty="0"/>
              <a:t>Los equipos resolverán un Reto Instantáneo el cual requiere que se aplique el pensamiento rápido, creativo y crítico</a:t>
            </a:r>
          </a:p>
        </p:txBody>
      </p:sp>
      <p:pic>
        <p:nvPicPr>
          <p:cNvPr id="3" name="Picture Placeholder 2" descr="Ryan_Large_Format.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060" r="21060"/>
          <a:stretch>
            <a:fillRect/>
          </a:stretch>
        </p:blipFill>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8" name="Group 103"/>
          <p:cNvGrpSpPr>
            <a:grpSpLocks/>
          </p:cNvGrpSpPr>
          <p:nvPr/>
        </p:nvGrpSpPr>
        <p:grpSpPr bwMode="auto">
          <a:xfrm>
            <a:off x="4480463" y="1092657"/>
            <a:ext cx="2011405" cy="3313017"/>
            <a:chOff x="3490861" y="1467556"/>
            <a:chExt cx="2209797" cy="4278531"/>
          </a:xfrm>
        </p:grpSpPr>
        <p:sp>
          <p:nvSpPr>
            <p:cNvPr id="105" name="Rectangle 104"/>
            <p:cNvSpPr/>
            <p:nvPr/>
          </p:nvSpPr>
          <p:spPr>
            <a:xfrm>
              <a:off x="3497518" y="2060417"/>
              <a:ext cx="2199812" cy="3240493"/>
            </a:xfrm>
            <a:prstGeom prst="rect">
              <a:avLst/>
            </a:prstGeom>
            <a:solidFill>
              <a:schemeClr val="bg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lnSpc>
                  <a:spcPct val="80000"/>
                </a:lnSpc>
                <a:spcBef>
                  <a:spcPts val="0"/>
                </a:spcBef>
                <a:spcAft>
                  <a:spcPts val="0"/>
                </a:spcAft>
                <a:defRPr/>
              </a:pPr>
              <a:r>
                <a:rPr lang="es-SV" sz="2000" b="1" dirty="0">
                  <a:solidFill>
                    <a:srgbClr val="5D00D9"/>
                  </a:solidFill>
                  <a:latin typeface="Calibri"/>
                  <a:cs typeface="Calibri"/>
                </a:rPr>
                <a:t>$</a:t>
              </a:r>
              <a:r>
                <a:rPr lang="es-SV" sz="3600" dirty="0">
                  <a:solidFill>
                    <a:srgbClr val="5D00D9"/>
                  </a:solidFill>
                  <a:latin typeface="Calibri"/>
                  <a:cs typeface="Calibri"/>
                </a:rPr>
                <a:t>105*</a:t>
              </a:r>
            </a:p>
            <a:p>
              <a:pPr marL="100584" indent="-100584" algn="ctr" defTabSz="457096" fontAlgn="auto">
                <a:lnSpc>
                  <a:spcPct val="80000"/>
                </a:lnSpc>
                <a:spcBef>
                  <a:spcPts val="600"/>
                </a:spcBef>
                <a:spcAft>
                  <a:spcPts val="0"/>
                </a:spcAft>
                <a:buFont typeface="Arial"/>
                <a:buChar char="•"/>
                <a:defRPr/>
              </a:pPr>
              <a:r>
                <a:rPr lang="es-SV" sz="1400" dirty="0">
                  <a:solidFill>
                    <a:schemeClr val="tx2"/>
                  </a:solidFill>
                  <a:cs typeface="Calibri"/>
                </a:rPr>
                <a:t>2-7 Miembros por Equipo </a:t>
              </a:r>
            </a:p>
            <a:p>
              <a:pPr marL="100584" indent="-100584" algn="ctr" defTabSz="457096" fontAlgn="auto">
                <a:lnSpc>
                  <a:spcPct val="80000"/>
                </a:lnSpc>
                <a:spcBef>
                  <a:spcPts val="600"/>
                </a:spcBef>
                <a:spcAft>
                  <a:spcPts val="0"/>
                </a:spcAft>
                <a:buFont typeface="Arial"/>
                <a:buChar char="•"/>
                <a:defRPr/>
              </a:pPr>
              <a:r>
                <a:rPr lang="es-SV" sz="1400" dirty="0">
                  <a:solidFill>
                    <a:schemeClr val="tx2"/>
                  </a:solidFill>
                  <a:cs typeface="Calibri"/>
                </a:rPr>
                <a:t>1 Número de Equipo</a:t>
              </a:r>
            </a:p>
            <a:p>
              <a:pPr marL="100584" indent="-100584" algn="ctr" defTabSz="457096" fontAlgn="auto">
                <a:lnSpc>
                  <a:spcPct val="80000"/>
                </a:lnSpc>
                <a:spcBef>
                  <a:spcPts val="600"/>
                </a:spcBef>
                <a:spcAft>
                  <a:spcPts val="0"/>
                </a:spcAft>
                <a:buFont typeface="Arial"/>
                <a:buChar char="•"/>
                <a:defRPr/>
              </a:pPr>
              <a:r>
                <a:rPr lang="es-SV" sz="1400" dirty="0">
                  <a:solidFill>
                    <a:schemeClr val="tx2"/>
                  </a:solidFill>
                  <a:cs typeface="Calibri"/>
                </a:rPr>
                <a:t>1 Reto</a:t>
              </a:r>
            </a:p>
            <a:p>
              <a:pPr marL="100584" indent="-100584" algn="ctr" defTabSz="457096" fontAlgn="auto">
                <a:lnSpc>
                  <a:spcPct val="80000"/>
                </a:lnSpc>
                <a:spcBef>
                  <a:spcPts val="600"/>
                </a:spcBef>
                <a:spcAft>
                  <a:spcPts val="0"/>
                </a:spcAft>
                <a:buFont typeface="Arial"/>
                <a:buChar char="•"/>
                <a:defRPr/>
              </a:pPr>
              <a:r>
                <a:rPr lang="es-SV" sz="1400" dirty="0">
                  <a:solidFill>
                    <a:schemeClr val="tx2"/>
                  </a:solidFill>
                  <a:cs typeface="Calibri"/>
                </a:rPr>
                <a:t>Reglas del Camino </a:t>
              </a:r>
              <a:br>
                <a:rPr lang="es-SV" sz="1400" dirty="0">
                  <a:solidFill>
                    <a:schemeClr val="tx2"/>
                  </a:solidFill>
                  <a:cs typeface="Calibri"/>
                </a:rPr>
              </a:br>
              <a:r>
                <a:rPr lang="es-SV" sz="1400" dirty="0">
                  <a:solidFill>
                    <a:schemeClr val="tx2"/>
                  </a:solidFill>
                  <a:cs typeface="Calibri"/>
                </a:rPr>
                <a:t>&amp; Mapa</a:t>
              </a:r>
            </a:p>
            <a:p>
              <a:pPr marL="100584" indent="-100584" algn="ctr" defTabSz="457096" fontAlgn="auto">
                <a:lnSpc>
                  <a:spcPct val="80000"/>
                </a:lnSpc>
                <a:spcBef>
                  <a:spcPts val="600"/>
                </a:spcBef>
                <a:spcAft>
                  <a:spcPts val="0"/>
                </a:spcAft>
                <a:buFont typeface="Arial"/>
                <a:buChar char="•"/>
                <a:defRPr/>
              </a:pPr>
              <a:r>
                <a:rPr lang="es-SV" sz="1400" dirty="0">
                  <a:solidFill>
                    <a:schemeClr val="tx2"/>
                  </a:solidFill>
                  <a:cs typeface="Calibri"/>
                </a:rPr>
                <a:t>Kindergarten-Universidad</a:t>
              </a:r>
            </a:p>
          </p:txBody>
        </p:sp>
        <p:sp>
          <p:nvSpPr>
            <p:cNvPr id="106" name="Rectangle 105"/>
            <p:cNvSpPr/>
            <p:nvPr/>
          </p:nvSpPr>
          <p:spPr>
            <a:xfrm>
              <a:off x="3490861" y="1467556"/>
              <a:ext cx="2209795" cy="592861"/>
            </a:xfrm>
            <a:prstGeom prst="rect">
              <a:avLst/>
            </a:prstGeom>
            <a:solidFill>
              <a:srgbClr val="5D00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r>
                <a:rPr lang="es-SV" sz="1200" dirty="0">
                  <a:latin typeface="Helvetica Neue"/>
                  <a:cs typeface="Helvetica Neue"/>
                </a:rPr>
                <a:t>NÚMERO DE EQUIPO PARA RETO</a:t>
              </a:r>
            </a:p>
          </p:txBody>
        </p:sp>
        <p:sp>
          <p:nvSpPr>
            <p:cNvPr id="107" name="Rectangle 106"/>
            <p:cNvSpPr/>
            <p:nvPr/>
          </p:nvSpPr>
          <p:spPr>
            <a:xfrm>
              <a:off x="3490862" y="5300910"/>
              <a:ext cx="2209796" cy="445177"/>
            </a:xfrm>
            <a:prstGeom prst="rect">
              <a:avLst/>
            </a:prstGeom>
            <a:solidFill>
              <a:srgbClr val="5D00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r>
                <a:rPr lang="es-SV" sz="1200" dirty="0">
                  <a:latin typeface="Helvetica Neue"/>
                  <a:cs typeface="Helvetica Neue"/>
                </a:rPr>
                <a:t>Impreso &amp; Digital</a:t>
              </a:r>
            </a:p>
          </p:txBody>
        </p:sp>
      </p:grpSp>
      <p:sp>
        <p:nvSpPr>
          <p:cNvPr id="31746" name="Content Placeholder 2"/>
          <p:cNvSpPr>
            <a:spLocks noGrp="1"/>
          </p:cNvSpPr>
          <p:nvPr>
            <p:ph sz="quarter" idx="12"/>
          </p:nvPr>
        </p:nvSpPr>
        <p:spPr bwMode="auto">
          <a:xfrm>
            <a:off x="455613" y="362104"/>
            <a:ext cx="1623293" cy="3937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Costos</a:t>
            </a:r>
          </a:p>
        </p:txBody>
      </p:sp>
      <p:grpSp>
        <p:nvGrpSpPr>
          <p:cNvPr id="24" name="Group 103"/>
          <p:cNvGrpSpPr>
            <a:grpSpLocks/>
          </p:cNvGrpSpPr>
          <p:nvPr/>
        </p:nvGrpSpPr>
        <p:grpSpPr bwMode="auto">
          <a:xfrm>
            <a:off x="6710739" y="1092657"/>
            <a:ext cx="2059461" cy="3313017"/>
            <a:chOff x="3490861" y="1467556"/>
            <a:chExt cx="2209797" cy="3537183"/>
          </a:xfrm>
        </p:grpSpPr>
        <p:sp>
          <p:nvSpPr>
            <p:cNvPr id="25" name="Rectangle 24"/>
            <p:cNvSpPr/>
            <p:nvPr/>
          </p:nvSpPr>
          <p:spPr>
            <a:xfrm>
              <a:off x="3490863" y="2060417"/>
              <a:ext cx="2206469" cy="2576282"/>
            </a:xfrm>
            <a:prstGeom prst="rect">
              <a:avLst/>
            </a:prstGeom>
            <a:solidFill>
              <a:schemeClr val="bg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lnSpc>
                  <a:spcPct val="80000"/>
                </a:lnSpc>
                <a:spcBef>
                  <a:spcPts val="0"/>
                </a:spcBef>
                <a:spcAft>
                  <a:spcPts val="0"/>
                </a:spcAft>
                <a:defRPr/>
              </a:pPr>
              <a:r>
                <a:rPr lang="es-SV" sz="2000" b="1" dirty="0">
                  <a:solidFill>
                    <a:srgbClr val="0080FF"/>
                  </a:solidFill>
                  <a:latin typeface="Calibri"/>
                  <a:cs typeface="Calibri"/>
                </a:rPr>
                <a:t>$</a:t>
              </a:r>
              <a:r>
                <a:rPr lang="es-SV" sz="3600" dirty="0">
                  <a:solidFill>
                    <a:srgbClr val="0080FF"/>
                  </a:solidFill>
                  <a:latin typeface="Calibri"/>
                  <a:cs typeface="Calibri"/>
                </a:rPr>
                <a:t>105*</a:t>
              </a:r>
            </a:p>
            <a:p>
              <a:pPr marL="100584" indent="-100584" algn="ctr" defTabSz="457096" fontAlgn="auto">
                <a:lnSpc>
                  <a:spcPct val="80000"/>
                </a:lnSpc>
                <a:spcBef>
                  <a:spcPts val="600"/>
                </a:spcBef>
                <a:spcAft>
                  <a:spcPts val="0"/>
                </a:spcAft>
                <a:buFont typeface="Arial"/>
                <a:buChar char="•"/>
                <a:defRPr/>
              </a:pPr>
              <a:r>
                <a:rPr lang="es-SV" sz="1400" dirty="0">
                  <a:solidFill>
                    <a:schemeClr val="tx2"/>
                  </a:solidFill>
                  <a:latin typeface="Calibri"/>
                  <a:cs typeface="Calibri"/>
                </a:rPr>
                <a:t>2 o más miembros por Equipo</a:t>
              </a:r>
            </a:p>
            <a:p>
              <a:pPr marL="100584" indent="-100584" algn="ctr" defTabSz="457096" fontAlgn="auto">
                <a:lnSpc>
                  <a:spcPct val="80000"/>
                </a:lnSpc>
                <a:spcBef>
                  <a:spcPts val="600"/>
                </a:spcBef>
                <a:spcAft>
                  <a:spcPts val="0"/>
                </a:spcAft>
                <a:buFont typeface="Arial"/>
                <a:buChar char="•"/>
                <a:defRPr/>
              </a:pPr>
              <a:r>
                <a:rPr lang="es-SV" sz="1400" dirty="0">
                  <a:solidFill>
                    <a:schemeClr val="tx2"/>
                  </a:solidFill>
                  <a:cs typeface="Calibri"/>
                </a:rPr>
                <a:t>1 Número de Equipo</a:t>
              </a:r>
              <a:endParaRPr lang="es-SV" sz="1400" dirty="0">
                <a:solidFill>
                  <a:schemeClr val="tx2"/>
                </a:solidFill>
                <a:latin typeface="Calibri"/>
                <a:cs typeface="Calibri"/>
              </a:endParaRPr>
            </a:p>
            <a:p>
              <a:pPr marL="100584" indent="-100584" algn="ctr" defTabSz="457096" fontAlgn="auto">
                <a:lnSpc>
                  <a:spcPct val="80000"/>
                </a:lnSpc>
                <a:spcBef>
                  <a:spcPts val="600"/>
                </a:spcBef>
                <a:spcAft>
                  <a:spcPts val="0"/>
                </a:spcAft>
                <a:buFont typeface="Arial"/>
                <a:buChar char="•"/>
                <a:defRPr/>
              </a:pPr>
              <a:r>
                <a:rPr lang="es-SV" sz="1400" dirty="0">
                  <a:solidFill>
                    <a:schemeClr val="tx2"/>
                  </a:solidFill>
                  <a:latin typeface="Calibri"/>
                  <a:cs typeface="Calibri"/>
                </a:rPr>
                <a:t>Reto de Aprendizaje Temprano</a:t>
              </a:r>
            </a:p>
            <a:p>
              <a:pPr marL="100584" indent="-100584" algn="ctr" defTabSz="457096" fontAlgn="auto">
                <a:lnSpc>
                  <a:spcPct val="80000"/>
                </a:lnSpc>
                <a:spcBef>
                  <a:spcPts val="600"/>
                </a:spcBef>
                <a:spcAft>
                  <a:spcPts val="0"/>
                </a:spcAft>
                <a:buFont typeface="Arial"/>
                <a:buChar char="•"/>
                <a:defRPr/>
              </a:pPr>
              <a:r>
                <a:rPr lang="es-SV" sz="1400" dirty="0">
                  <a:solidFill>
                    <a:schemeClr val="tx2"/>
                  </a:solidFill>
                  <a:cs typeface="Calibri"/>
                </a:rPr>
                <a:t>Reglas del Camino </a:t>
              </a:r>
              <a:br>
                <a:rPr lang="es-SV" sz="1400" dirty="0">
                  <a:solidFill>
                    <a:schemeClr val="tx2"/>
                  </a:solidFill>
                  <a:cs typeface="Calibri"/>
                </a:rPr>
              </a:br>
              <a:r>
                <a:rPr lang="es-SV" sz="1400" dirty="0">
                  <a:solidFill>
                    <a:schemeClr val="tx2"/>
                  </a:solidFill>
                  <a:cs typeface="Calibri"/>
                </a:rPr>
                <a:t>&amp; Mapa</a:t>
              </a:r>
            </a:p>
            <a:p>
              <a:pPr marL="100584" indent="-100584" algn="ctr" defTabSz="457096" fontAlgn="auto">
                <a:lnSpc>
                  <a:spcPct val="80000"/>
                </a:lnSpc>
                <a:spcBef>
                  <a:spcPts val="600"/>
                </a:spcBef>
                <a:spcAft>
                  <a:spcPts val="0"/>
                </a:spcAft>
                <a:buFont typeface="Arial"/>
                <a:buChar char="•"/>
                <a:defRPr/>
              </a:pPr>
              <a:r>
                <a:rPr lang="es-SV" sz="1400" dirty="0">
                  <a:solidFill>
                    <a:schemeClr val="tx2"/>
                  </a:solidFill>
                  <a:cs typeface="Calibri"/>
                </a:rPr>
                <a:t>No competitivo,</a:t>
              </a:r>
              <a:br>
                <a:rPr lang="es-SV" sz="1400" dirty="0">
                  <a:solidFill>
                    <a:schemeClr val="tx2"/>
                  </a:solidFill>
                  <a:cs typeface="Calibri"/>
                </a:rPr>
              </a:br>
              <a:r>
                <a:rPr lang="es-SV" sz="1400" dirty="0">
                  <a:solidFill>
                    <a:schemeClr val="tx2"/>
                  </a:solidFill>
                  <a:cs typeface="Calibri"/>
                </a:rPr>
                <a:t>edades 4-7</a:t>
              </a:r>
              <a:endParaRPr lang="es-SV" sz="1400" dirty="0">
                <a:solidFill>
                  <a:schemeClr val="tx2"/>
                </a:solidFill>
                <a:latin typeface="Calibri"/>
                <a:cs typeface="Calibri"/>
              </a:endParaRPr>
            </a:p>
          </p:txBody>
        </p:sp>
        <p:sp>
          <p:nvSpPr>
            <p:cNvPr id="26" name="Rectangle 25"/>
            <p:cNvSpPr/>
            <p:nvPr/>
          </p:nvSpPr>
          <p:spPr>
            <a:xfrm>
              <a:off x="3490861" y="1467556"/>
              <a:ext cx="2209795" cy="592861"/>
            </a:xfrm>
            <a:prstGeom prst="rect">
              <a:avLst/>
            </a:prstGeom>
            <a:solidFill>
              <a:srgbClr val="008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s-SV" sz="1200" dirty="0">
                <a:latin typeface="Helvetica Neue"/>
                <a:cs typeface="Helvetica Neue"/>
              </a:endParaRPr>
            </a:p>
            <a:p>
              <a:pPr algn="ctr" defTabSz="457096" fontAlgn="auto">
                <a:spcBef>
                  <a:spcPts val="0"/>
                </a:spcBef>
                <a:spcAft>
                  <a:spcPts val="0"/>
                </a:spcAft>
                <a:defRPr/>
              </a:pPr>
              <a:r>
                <a:rPr lang="es-SV" sz="1200" dirty="0">
                  <a:latin typeface="Helvetica Neue"/>
                  <a:cs typeface="Helvetica Neue"/>
                </a:rPr>
                <a:t>NÚMERO DE EQUIPO PARA APRENDIZAJE TEMPRANO</a:t>
              </a:r>
              <a:br>
                <a:rPr lang="es-SV" sz="1200" dirty="0">
                  <a:latin typeface="Helvetica Neue"/>
                  <a:cs typeface="Helvetica Neue"/>
                </a:rPr>
              </a:br>
              <a:endParaRPr lang="es-SV" sz="1200" dirty="0">
                <a:latin typeface="Helvetica Neue"/>
                <a:cs typeface="Helvetica Neue"/>
              </a:endParaRPr>
            </a:p>
          </p:txBody>
        </p:sp>
        <p:sp>
          <p:nvSpPr>
            <p:cNvPr id="27" name="Rectangle 26"/>
            <p:cNvSpPr/>
            <p:nvPr/>
          </p:nvSpPr>
          <p:spPr>
            <a:xfrm>
              <a:off x="3490862" y="4636699"/>
              <a:ext cx="2209796" cy="368040"/>
            </a:xfrm>
            <a:prstGeom prst="rect">
              <a:avLst/>
            </a:prstGeom>
            <a:solidFill>
              <a:srgbClr val="008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r>
                <a:rPr lang="es-SV" sz="1200" dirty="0">
                  <a:latin typeface="Helvetica Neue"/>
                  <a:cs typeface="Helvetica Neue"/>
                </a:rPr>
                <a:t>Impreso &amp; Digital</a:t>
              </a:r>
            </a:p>
          </p:txBody>
        </p:sp>
      </p:grpSp>
      <p:sp>
        <p:nvSpPr>
          <p:cNvPr id="23" name="Text Placeholder 4"/>
          <p:cNvSpPr txBox="1">
            <a:spLocks/>
          </p:cNvSpPr>
          <p:nvPr/>
        </p:nvSpPr>
        <p:spPr>
          <a:xfrm>
            <a:off x="455613" y="1092657"/>
            <a:ext cx="3738131" cy="1780609"/>
          </a:xfrm>
          <a:prstGeom prst="rect">
            <a:avLst/>
          </a:prstGeom>
        </p:spPr>
        <p:txBody>
          <a:bodyPr/>
          <a:lst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28" indent="-228548" algn="l" defTabSz="457096" rtl="0" eaLnBrk="1" latinLnBrk="0" hangingPunct="1">
              <a:spcBef>
                <a:spcPct val="20000"/>
              </a:spcBef>
              <a:buFont typeface="Arial"/>
              <a:buChar char="•"/>
              <a:defRPr sz="2000" kern="1200">
                <a:solidFill>
                  <a:schemeClr val="tx1"/>
                </a:solidFill>
                <a:latin typeface="+mn-lt"/>
                <a:ea typeface="+mn-ea"/>
                <a:cs typeface="+mn-cs"/>
              </a:defRPr>
            </a:lvl6pPr>
            <a:lvl7pPr marL="2971124" indent="-228548" algn="l" defTabSz="457096" rtl="0" eaLnBrk="1" latinLnBrk="0" hangingPunct="1">
              <a:spcBef>
                <a:spcPct val="20000"/>
              </a:spcBef>
              <a:buFont typeface="Arial"/>
              <a:buChar char="•"/>
              <a:defRPr sz="2000" kern="1200">
                <a:solidFill>
                  <a:schemeClr val="tx1"/>
                </a:solidFill>
                <a:latin typeface="+mn-lt"/>
                <a:ea typeface="+mn-ea"/>
                <a:cs typeface="+mn-cs"/>
              </a:defRPr>
            </a:lvl7pPr>
            <a:lvl8pPr marL="3428220" indent="-228548" algn="l" defTabSz="457096" rtl="0" eaLnBrk="1" latinLnBrk="0" hangingPunct="1">
              <a:spcBef>
                <a:spcPct val="20000"/>
              </a:spcBef>
              <a:buFont typeface="Arial"/>
              <a:buChar char="•"/>
              <a:defRPr sz="2000" kern="1200">
                <a:solidFill>
                  <a:schemeClr val="tx1"/>
                </a:solidFill>
                <a:latin typeface="+mn-lt"/>
                <a:ea typeface="+mn-ea"/>
                <a:cs typeface="+mn-cs"/>
              </a:defRPr>
            </a:lvl8pPr>
            <a:lvl9pPr marL="3885316" indent="-228548" algn="l" defTabSz="45709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SV" sz="1200" dirty="0">
                <a:solidFill>
                  <a:schemeClr val="tx2">
                    <a:lumMod val="75000"/>
                  </a:schemeClr>
                </a:solidFill>
              </a:rPr>
              <a:t>Destination Imagination administra sus Retos de Equipos a través de las Filiales estatales y nacionales en todo el mundo. Para participar en una competencia, los equipos deben registrarse con su Filial. Hay tarifas adicionales  para la administración de Filiales, Competencias de Filiales y presupuestos de Retos. Algunas de nuestras Filiales han solicitado que se haga una colecta de los pagos de Filial* al comprar tu Número de Equipo. </a:t>
            </a: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6" name="Content Placeholder 4"/>
          <p:cNvSpPr>
            <a:spLocks noGrp="1"/>
          </p:cNvSpPr>
          <p:nvPr>
            <p:ph sz="quarter" idx="12"/>
          </p:nvPr>
        </p:nvSpPr>
        <p:spPr bwMode="auto">
          <a:xfrm>
            <a:off x="455613" y="269875"/>
            <a:ext cx="7762875" cy="3937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Conéctate con nosotros</a:t>
            </a:r>
          </a:p>
        </p:txBody>
      </p:sp>
      <p:pic>
        <p:nvPicPr>
          <p:cNvPr id="4" name="Content Placeholder 3"/>
          <p:cNvPicPr>
            <a:picLocks noGrp="1" noChangeAspect="1"/>
          </p:cNvPicPr>
          <p:nvPr>
            <p:ph sz="quarter" idx="17"/>
          </p:nvPr>
        </p:nvPicPr>
        <p:blipFill>
          <a:blip r:embed="rId2"/>
          <a:srcRect t="48732" b="48732"/>
          <a:stretch>
            <a:fillRect/>
          </a:stretch>
        </p:blipFill>
        <p:spPr>
          <a:xfrm>
            <a:off x="455613" y="663575"/>
            <a:ext cx="7762875" cy="196850"/>
          </a:xfrm>
        </p:spPr>
      </p:pic>
      <p:pic>
        <p:nvPicPr>
          <p:cNvPr id="5" name="Picture 4"/>
          <p:cNvPicPr>
            <a:picLocks noChangeAspect="1"/>
          </p:cNvPicPr>
          <p:nvPr/>
        </p:nvPicPr>
        <p:blipFill>
          <a:blip r:embed="rId2"/>
          <a:stretch>
            <a:fillRect/>
          </a:stretch>
        </p:blipFill>
        <p:spPr>
          <a:xfrm>
            <a:off x="4419600" y="2861793"/>
            <a:ext cx="304800" cy="304800"/>
          </a:xfrm>
          <a:prstGeom prst="rect">
            <a:avLst/>
          </a:prstGeom>
        </p:spPr>
      </p:pic>
      <p:grpSp>
        <p:nvGrpSpPr>
          <p:cNvPr id="23" name="Group 22"/>
          <p:cNvGrpSpPr/>
          <p:nvPr/>
        </p:nvGrpSpPr>
        <p:grpSpPr>
          <a:xfrm>
            <a:off x="349250" y="1477491"/>
            <a:ext cx="2000250" cy="954107"/>
            <a:chOff x="349250" y="1477491"/>
            <a:chExt cx="2000250" cy="954107"/>
          </a:xfrm>
        </p:grpSpPr>
        <p:sp>
          <p:nvSpPr>
            <p:cNvPr id="15" name="TextBox 14"/>
            <p:cNvSpPr txBox="1"/>
            <p:nvPr/>
          </p:nvSpPr>
          <p:spPr>
            <a:xfrm>
              <a:off x="930275" y="1477491"/>
              <a:ext cx="1419225" cy="954107"/>
            </a:xfrm>
            <a:prstGeom prst="rect">
              <a:avLst/>
            </a:prstGeom>
            <a:noFill/>
          </p:spPr>
          <p:txBody>
            <a:bodyPr wrap="square">
              <a:spAutoFit/>
            </a:bodyPr>
            <a:lstStyle/>
            <a:p>
              <a:pPr defTabSz="457096" fontAlgn="auto">
                <a:spcBef>
                  <a:spcPts val="0"/>
                </a:spcBef>
                <a:spcAft>
                  <a:spcPts val="0"/>
                </a:spcAft>
                <a:defRPr/>
              </a:pPr>
              <a:r>
                <a:rPr lang="es-SV" sz="1400" dirty="0">
                  <a:solidFill>
                    <a:schemeClr val="bg1">
                      <a:lumMod val="50000"/>
                    </a:schemeClr>
                  </a:solidFill>
                  <a:latin typeface="Calibri"/>
                  <a:ea typeface="+mn-ea"/>
                  <a:cs typeface="Calibri"/>
                </a:rPr>
                <a:t>Síguenos en Facebook como Destination Imagination, Inc.</a:t>
              </a:r>
            </a:p>
          </p:txBody>
        </p:sp>
        <p:sp>
          <p:nvSpPr>
            <p:cNvPr id="13" name="Oval 12"/>
            <p:cNvSpPr/>
            <p:nvPr/>
          </p:nvSpPr>
          <p:spPr bwMode="auto">
            <a:xfrm>
              <a:off x="349250" y="1510829"/>
              <a:ext cx="596900" cy="596900"/>
            </a:xfrm>
            <a:prstGeom prst="ellipse">
              <a:avLst/>
            </a:prstGeom>
            <a:solidFill>
              <a:srgbClr val="F1562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s-SV" dirty="0">
                <a:solidFill>
                  <a:srgbClr val="FF6600"/>
                </a:solidFill>
              </a:endParaRPr>
            </a:p>
          </p:txBody>
        </p:sp>
        <p:pic>
          <p:nvPicPr>
            <p:cNvPr id="6" name="Picture 5" descr="fb-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68" y="1662886"/>
              <a:ext cx="297203" cy="297203"/>
            </a:xfrm>
            <a:prstGeom prst="rect">
              <a:avLst/>
            </a:prstGeom>
          </p:spPr>
        </p:pic>
      </p:grpSp>
      <p:grpSp>
        <p:nvGrpSpPr>
          <p:cNvPr id="24" name="Group 23"/>
          <p:cNvGrpSpPr/>
          <p:nvPr/>
        </p:nvGrpSpPr>
        <p:grpSpPr>
          <a:xfrm>
            <a:off x="2600325" y="1509241"/>
            <a:ext cx="2036763" cy="595313"/>
            <a:chOff x="2600325" y="1509241"/>
            <a:chExt cx="2036763" cy="595313"/>
          </a:xfrm>
        </p:grpSpPr>
        <p:sp>
          <p:nvSpPr>
            <p:cNvPr id="31" name="Oval 30"/>
            <p:cNvSpPr/>
            <p:nvPr/>
          </p:nvSpPr>
          <p:spPr bwMode="auto">
            <a:xfrm>
              <a:off x="2600325" y="1509241"/>
              <a:ext cx="595313" cy="595313"/>
            </a:xfrm>
            <a:prstGeom prst="ellipse">
              <a:avLst/>
            </a:prstGeom>
            <a:solidFill>
              <a:srgbClr val="5D00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s-SV" dirty="0"/>
            </a:p>
          </p:txBody>
        </p:sp>
        <p:sp>
          <p:nvSpPr>
            <p:cNvPr id="28" name="TextBox 27"/>
            <p:cNvSpPr txBox="1"/>
            <p:nvPr/>
          </p:nvSpPr>
          <p:spPr>
            <a:xfrm>
              <a:off x="3217863" y="1542576"/>
              <a:ext cx="1419225" cy="523220"/>
            </a:xfrm>
            <a:prstGeom prst="rect">
              <a:avLst/>
            </a:prstGeom>
            <a:noFill/>
          </p:spPr>
          <p:txBody>
            <a:bodyPr wrap="square">
              <a:spAutoFit/>
            </a:bodyPr>
            <a:lstStyle/>
            <a:p>
              <a:pPr defTabSz="457096" fontAlgn="auto">
                <a:spcBef>
                  <a:spcPts val="0"/>
                </a:spcBef>
                <a:spcAft>
                  <a:spcPts val="0"/>
                </a:spcAft>
                <a:defRPr/>
              </a:pPr>
              <a:r>
                <a:rPr lang="es-SV" sz="1400" dirty="0">
                  <a:solidFill>
                    <a:schemeClr val="bg1">
                      <a:lumMod val="50000"/>
                    </a:schemeClr>
                  </a:solidFill>
                  <a:latin typeface="Calibri"/>
                  <a:ea typeface="+mn-ea"/>
                  <a:cs typeface="Calibri"/>
                </a:rPr>
                <a:t>Envíanos un Tweet a @IDODI</a:t>
              </a:r>
            </a:p>
          </p:txBody>
        </p:sp>
        <p:pic>
          <p:nvPicPr>
            <p:cNvPr id="7" name="Picture 6" descr="tw-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3762" y="1637800"/>
              <a:ext cx="338192" cy="338192"/>
            </a:xfrm>
            <a:prstGeom prst="rect">
              <a:avLst/>
            </a:prstGeom>
          </p:spPr>
        </p:pic>
      </p:grpSp>
      <p:grpSp>
        <p:nvGrpSpPr>
          <p:cNvPr id="25" name="Group 24"/>
          <p:cNvGrpSpPr/>
          <p:nvPr/>
        </p:nvGrpSpPr>
        <p:grpSpPr>
          <a:xfrm>
            <a:off x="358775" y="2671973"/>
            <a:ext cx="2262188" cy="750459"/>
            <a:chOff x="358775" y="2671973"/>
            <a:chExt cx="2262188" cy="750459"/>
          </a:xfrm>
        </p:grpSpPr>
        <p:sp>
          <p:nvSpPr>
            <p:cNvPr id="11" name="Oval 10"/>
            <p:cNvSpPr/>
            <p:nvPr/>
          </p:nvSpPr>
          <p:spPr bwMode="auto">
            <a:xfrm>
              <a:off x="358775" y="2671973"/>
              <a:ext cx="596900" cy="596900"/>
            </a:xfrm>
            <a:prstGeom prst="ellipse">
              <a:avLst/>
            </a:prstGeom>
            <a:solidFill>
              <a:srgbClr val="00B1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s-SV" dirty="0"/>
            </a:p>
          </p:txBody>
        </p:sp>
        <p:sp>
          <p:nvSpPr>
            <p:cNvPr id="32" name="TextBox 31"/>
            <p:cNvSpPr txBox="1"/>
            <p:nvPr/>
          </p:nvSpPr>
          <p:spPr>
            <a:xfrm>
              <a:off x="966788" y="2683768"/>
              <a:ext cx="1654175" cy="738664"/>
            </a:xfrm>
            <a:prstGeom prst="rect">
              <a:avLst/>
            </a:prstGeom>
            <a:noFill/>
          </p:spPr>
          <p:txBody>
            <a:bodyPr wrap="square">
              <a:spAutoFit/>
            </a:bodyPr>
            <a:lstStyle/>
            <a:p>
              <a:pPr defTabSz="457096" fontAlgn="auto">
                <a:spcBef>
                  <a:spcPts val="0"/>
                </a:spcBef>
                <a:spcAft>
                  <a:spcPts val="0"/>
                </a:spcAft>
                <a:defRPr/>
              </a:pPr>
              <a:r>
                <a:rPr lang="es-SV" sz="1400" dirty="0">
                  <a:solidFill>
                    <a:schemeClr val="bg1">
                      <a:lumMod val="50000"/>
                    </a:schemeClr>
                  </a:solidFill>
                  <a:latin typeface="Calibri"/>
                  <a:ea typeface="+mn-ea"/>
                  <a:cs typeface="Calibri"/>
                </a:rPr>
                <a:t>Síguenos como @boxandball para </a:t>
              </a:r>
            </a:p>
            <a:p>
              <a:pPr defTabSz="457096" fontAlgn="auto">
                <a:spcBef>
                  <a:spcPts val="0"/>
                </a:spcBef>
                <a:spcAft>
                  <a:spcPts val="0"/>
                </a:spcAft>
                <a:defRPr/>
              </a:pPr>
              <a:r>
                <a:rPr lang="es-SV" sz="1400" dirty="0">
                  <a:solidFill>
                    <a:schemeClr val="bg1">
                      <a:lumMod val="50000"/>
                    </a:schemeClr>
                  </a:solidFill>
                  <a:latin typeface="Calibri"/>
                  <a:ea typeface="+mn-ea"/>
                  <a:cs typeface="Calibri"/>
                </a:rPr>
                <a:t>Inspiración creativa</a:t>
              </a:r>
            </a:p>
          </p:txBody>
        </p:sp>
        <p:pic>
          <p:nvPicPr>
            <p:cNvPr id="8" name="Picture 7" descr="pin-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310" y="2785992"/>
              <a:ext cx="380601" cy="380601"/>
            </a:xfrm>
            <a:prstGeom prst="rect">
              <a:avLst/>
            </a:prstGeom>
          </p:spPr>
        </p:pic>
      </p:grpSp>
      <p:grpSp>
        <p:nvGrpSpPr>
          <p:cNvPr id="26" name="Group 25"/>
          <p:cNvGrpSpPr/>
          <p:nvPr/>
        </p:nvGrpSpPr>
        <p:grpSpPr>
          <a:xfrm>
            <a:off x="2609850" y="2669024"/>
            <a:ext cx="2027238" cy="738664"/>
            <a:chOff x="2609850" y="2669024"/>
            <a:chExt cx="2027238" cy="738664"/>
          </a:xfrm>
        </p:grpSpPr>
        <p:sp>
          <p:nvSpPr>
            <p:cNvPr id="29" name="Oval 28"/>
            <p:cNvSpPr/>
            <p:nvPr/>
          </p:nvSpPr>
          <p:spPr bwMode="auto">
            <a:xfrm>
              <a:off x="2609850" y="2670386"/>
              <a:ext cx="596900" cy="596900"/>
            </a:xfrm>
            <a:prstGeom prst="ellipse">
              <a:avLst/>
            </a:prstGeom>
            <a:solidFill>
              <a:srgbClr val="9FC2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s-SV" dirty="0"/>
            </a:p>
          </p:txBody>
        </p:sp>
        <p:sp>
          <p:nvSpPr>
            <p:cNvPr id="39" name="TextBox 38"/>
            <p:cNvSpPr txBox="1"/>
            <p:nvPr/>
          </p:nvSpPr>
          <p:spPr>
            <a:xfrm>
              <a:off x="3217863" y="2669024"/>
              <a:ext cx="1419225" cy="738664"/>
            </a:xfrm>
            <a:prstGeom prst="rect">
              <a:avLst/>
            </a:prstGeom>
            <a:noFill/>
          </p:spPr>
          <p:txBody>
            <a:bodyPr wrap="square">
              <a:spAutoFit/>
            </a:bodyPr>
            <a:lstStyle/>
            <a:p>
              <a:pPr defTabSz="457096" fontAlgn="auto">
                <a:spcBef>
                  <a:spcPts val="0"/>
                </a:spcBef>
                <a:spcAft>
                  <a:spcPts val="0"/>
                </a:spcAft>
                <a:defRPr/>
              </a:pPr>
              <a:r>
                <a:rPr lang="es-SV" sz="1400" dirty="0">
                  <a:solidFill>
                    <a:schemeClr val="bg1">
                      <a:lumMod val="50000"/>
                    </a:schemeClr>
                  </a:solidFill>
                  <a:latin typeface="Calibri"/>
                  <a:ea typeface="+mn-ea"/>
                  <a:cs typeface="Calibri"/>
                </a:rPr>
                <a:t>Comparte tus fotos @boxandball</a:t>
              </a:r>
            </a:p>
          </p:txBody>
        </p:sp>
        <p:pic>
          <p:nvPicPr>
            <p:cNvPr id="12" name="Picture 11" descr="ig-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2833" y="2801188"/>
              <a:ext cx="329121" cy="329121"/>
            </a:xfrm>
            <a:prstGeom prst="rect">
              <a:avLst/>
            </a:prstGeom>
          </p:spPr>
        </p:pic>
      </p:grpSp>
      <p:grpSp>
        <p:nvGrpSpPr>
          <p:cNvPr id="42" name="Group 41"/>
          <p:cNvGrpSpPr/>
          <p:nvPr/>
        </p:nvGrpSpPr>
        <p:grpSpPr>
          <a:xfrm>
            <a:off x="369888" y="3736079"/>
            <a:ext cx="1870754" cy="811837"/>
            <a:chOff x="369888" y="3736079"/>
            <a:chExt cx="1870754" cy="811837"/>
          </a:xfrm>
        </p:grpSpPr>
        <p:sp>
          <p:nvSpPr>
            <p:cNvPr id="9" name="Oval 8"/>
            <p:cNvSpPr/>
            <p:nvPr/>
          </p:nvSpPr>
          <p:spPr bwMode="auto">
            <a:xfrm>
              <a:off x="369888" y="3736079"/>
              <a:ext cx="596900" cy="596900"/>
            </a:xfrm>
            <a:prstGeom prst="ellipse">
              <a:avLst/>
            </a:prstGeom>
            <a:solidFill>
              <a:srgbClr val="EC1C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s-SV" dirty="0"/>
            </a:p>
          </p:txBody>
        </p:sp>
        <p:sp>
          <p:nvSpPr>
            <p:cNvPr id="40" name="TextBox 39"/>
            <p:cNvSpPr txBox="1"/>
            <p:nvPr/>
          </p:nvSpPr>
          <p:spPr>
            <a:xfrm>
              <a:off x="966787" y="3809252"/>
              <a:ext cx="1273855" cy="738664"/>
            </a:xfrm>
            <a:prstGeom prst="rect">
              <a:avLst/>
            </a:prstGeom>
            <a:noFill/>
          </p:spPr>
          <p:txBody>
            <a:bodyPr wrap="square">
              <a:spAutoFit/>
            </a:bodyPr>
            <a:lstStyle/>
            <a:p>
              <a:pPr defTabSz="457096" fontAlgn="auto">
                <a:spcBef>
                  <a:spcPts val="0"/>
                </a:spcBef>
                <a:spcAft>
                  <a:spcPts val="0"/>
                </a:spcAft>
                <a:defRPr/>
              </a:pPr>
              <a:r>
                <a:rPr lang="es-SV" sz="1400" dirty="0">
                  <a:solidFill>
                    <a:schemeClr val="bg1">
                      <a:lumMod val="50000"/>
                    </a:schemeClr>
                  </a:solidFill>
                  <a:latin typeface="Calibri"/>
                  <a:ea typeface="+mn-ea"/>
                  <a:cs typeface="Calibri"/>
                </a:rPr>
                <a:t>Únete a la conversación #IamDI</a:t>
              </a:r>
            </a:p>
          </p:txBody>
        </p:sp>
        <p:pic>
          <p:nvPicPr>
            <p:cNvPr id="14" name="Picture 13" descr="ht-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679" y="3848884"/>
              <a:ext cx="360429" cy="360429"/>
            </a:xfrm>
            <a:prstGeom prst="rect">
              <a:avLst/>
            </a:prstGeom>
          </p:spPr>
        </p:pic>
      </p:grpSp>
      <p:grpSp>
        <p:nvGrpSpPr>
          <p:cNvPr id="43" name="Group 42"/>
          <p:cNvGrpSpPr/>
          <p:nvPr/>
        </p:nvGrpSpPr>
        <p:grpSpPr>
          <a:xfrm>
            <a:off x="2620963" y="3734492"/>
            <a:ext cx="2994250" cy="598487"/>
            <a:chOff x="2620963" y="3734492"/>
            <a:chExt cx="2994250" cy="598487"/>
          </a:xfrm>
        </p:grpSpPr>
        <p:sp>
          <p:nvSpPr>
            <p:cNvPr id="27" name="Oval 26"/>
            <p:cNvSpPr/>
            <p:nvPr/>
          </p:nvSpPr>
          <p:spPr bwMode="auto">
            <a:xfrm>
              <a:off x="2620963" y="3734492"/>
              <a:ext cx="596900" cy="596900"/>
            </a:xfrm>
            <a:prstGeom prst="ellipse">
              <a:avLst/>
            </a:prstGeom>
            <a:solidFill>
              <a:srgbClr val="00AF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96" fontAlgn="auto">
                <a:spcBef>
                  <a:spcPts val="0"/>
                </a:spcBef>
                <a:spcAft>
                  <a:spcPts val="0"/>
                </a:spcAft>
                <a:defRPr/>
              </a:pPr>
              <a:endParaRPr lang="es-SV" dirty="0"/>
            </a:p>
          </p:txBody>
        </p:sp>
        <p:sp>
          <p:nvSpPr>
            <p:cNvPr id="41" name="TextBox 40"/>
            <p:cNvSpPr txBox="1"/>
            <p:nvPr/>
          </p:nvSpPr>
          <p:spPr>
            <a:xfrm>
              <a:off x="3217862" y="3809759"/>
              <a:ext cx="2397351" cy="523220"/>
            </a:xfrm>
            <a:prstGeom prst="rect">
              <a:avLst/>
            </a:prstGeom>
            <a:noFill/>
          </p:spPr>
          <p:txBody>
            <a:bodyPr wrap="square">
              <a:spAutoFit/>
            </a:bodyPr>
            <a:lstStyle/>
            <a:p>
              <a:pPr defTabSz="457096" fontAlgn="auto">
                <a:spcBef>
                  <a:spcPts val="0"/>
                </a:spcBef>
                <a:spcAft>
                  <a:spcPts val="0"/>
                </a:spcAft>
                <a:defRPr/>
              </a:pPr>
              <a:r>
                <a:rPr lang="es-SV" sz="1400" dirty="0">
                  <a:solidFill>
                    <a:schemeClr val="bg1">
                      <a:lumMod val="50000"/>
                    </a:schemeClr>
                  </a:solidFill>
                  <a:latin typeface="Calibri"/>
                  <a:ea typeface="+mn-ea"/>
                  <a:cs typeface="Calibri"/>
                </a:rPr>
                <a:t>Conoce más en DestinationImagination.org</a:t>
              </a:r>
            </a:p>
          </p:txBody>
        </p:sp>
        <p:pic>
          <p:nvPicPr>
            <p:cNvPr id="21" name="Picture 20" descr="www-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9993" y="3845779"/>
              <a:ext cx="372605" cy="372605"/>
            </a:xfrm>
            <a:prstGeom prst="rect">
              <a:avLst/>
            </a:prstGeom>
          </p:spPr>
        </p:pic>
      </p:grpSp>
      <p:pic>
        <p:nvPicPr>
          <p:cNvPr id="16" name="Picture Placeholder 15" descr="Screen Shot 2016-07-28 at 1.59.44 PM.png"/>
          <p:cNvPicPr>
            <a:picLocks noGrp="1" noChangeAspect="1"/>
          </p:cNvPicPr>
          <p:nvPr>
            <p:ph type="pic" sz="quarter" idx="11"/>
          </p:nvPr>
        </p:nvPicPr>
        <p:blipFill>
          <a:blip r:embed="rId9">
            <a:extLst>
              <a:ext uri="{28A0092B-C50C-407E-A947-70E740481C1C}">
                <a14:useLocalDpi xmlns:a14="http://schemas.microsoft.com/office/drawing/2010/main" val="0"/>
              </a:ext>
            </a:extLst>
          </a:blip>
          <a:srcRect t="9609" b="9609"/>
          <a:stretch>
            <a:fillRect/>
          </a:stretch>
        </p:blip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750"/>
                                        <p:tgtEl>
                                          <p:spTgt spid="2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50"/>
                                        <p:tgtEl>
                                          <p:spTgt spid="25"/>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750"/>
                                        <p:tgtEl>
                                          <p:spTgt spid="26"/>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750"/>
                                        <p:tgtEl>
                                          <p:spTgt spid="42"/>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22Opening_WK_562.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531" b="7531"/>
          <a:stretch>
            <a:fillRect/>
          </a:stretch>
        </p:blipFill>
        <p:spPr/>
      </p:pic>
      <p:sp>
        <p:nvSpPr>
          <p:cNvPr id="4" name="Rectangle 3"/>
          <p:cNvSpPr/>
          <p:nvPr/>
        </p:nvSpPr>
        <p:spPr>
          <a:xfrm>
            <a:off x="0" y="1714501"/>
            <a:ext cx="9144000" cy="1705428"/>
          </a:xfrm>
          <a:prstGeom prst="rect">
            <a:avLst/>
          </a:prstGeom>
          <a:solidFill>
            <a:srgbClr val="400080">
              <a:alpha val="69000"/>
            </a:srgbClr>
          </a:solidFill>
          <a:ln>
            <a:noFill/>
          </a:ln>
        </p:spPr>
        <p:style>
          <a:lnRef idx="1">
            <a:schemeClr val="accent1"/>
          </a:lnRef>
          <a:fillRef idx="3">
            <a:schemeClr val="accent1"/>
          </a:fillRef>
          <a:effectRef idx="2">
            <a:schemeClr val="accent1"/>
          </a:effectRef>
          <a:fontRef idx="minor">
            <a:schemeClr val="lt1"/>
          </a:fontRef>
        </p:style>
        <p:txBody>
          <a:bodyPr lIns="91420" tIns="45709" rIns="91420" bIns="45709" anchor="ctr"/>
          <a:lstStyle/>
          <a:p>
            <a:pPr algn="ctr" defTabSz="457096" fontAlgn="auto">
              <a:spcBef>
                <a:spcPts val="0"/>
              </a:spcBef>
              <a:spcAft>
                <a:spcPts val="0"/>
              </a:spcAft>
              <a:defRPr/>
            </a:pPr>
            <a:endParaRPr lang="en-US" dirty="0"/>
          </a:p>
        </p:txBody>
      </p:sp>
      <p:sp>
        <p:nvSpPr>
          <p:cNvPr id="5" name="TextBox 4"/>
          <p:cNvSpPr txBox="1">
            <a:spLocks noChangeArrowheads="1"/>
          </p:cNvSpPr>
          <p:nvPr/>
        </p:nvSpPr>
        <p:spPr bwMode="auto">
          <a:xfrm>
            <a:off x="360363" y="2060802"/>
            <a:ext cx="8326437" cy="102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90000"/>
              </a:lnSpc>
            </a:pPr>
            <a:r>
              <a:rPr lang="en-US" sz="6600" b="1" dirty="0">
                <a:solidFill>
                  <a:schemeClr val="bg1"/>
                </a:solidFill>
                <a:latin typeface="Helvetica Neue" charset="0"/>
                <a:cs typeface="Helvetica Neue" charset="0"/>
              </a:rPr>
              <a:t>GRACIAS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Destination Imagination __ The Team Challenge-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4"/>
          <p:cNvSpPr>
            <a:spLocks noGrp="1"/>
          </p:cNvSpPr>
          <p:nvPr>
            <p:ph sz="quarter" idx="12"/>
          </p:nvPr>
        </p:nvSpPr>
        <p:spPr bwMode="auto">
          <a:xfrm>
            <a:off x="4765675" y="269875"/>
            <a:ext cx="3640138" cy="3937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Acerca de nosotros</a:t>
            </a:r>
          </a:p>
        </p:txBody>
      </p:sp>
      <p:sp>
        <p:nvSpPr>
          <p:cNvPr id="6" name="Content Placeholder 5"/>
          <p:cNvSpPr>
            <a:spLocks noGrp="1"/>
          </p:cNvSpPr>
          <p:nvPr>
            <p:ph sz="quarter" idx="13"/>
          </p:nvPr>
        </p:nvSpPr>
        <p:spPr>
          <a:xfrm>
            <a:off x="4765675" y="663575"/>
            <a:ext cx="3640138" cy="196850"/>
          </a:xfrm>
        </p:spPr>
        <p:txBody>
          <a:bodyPr/>
          <a:lstStyle/>
          <a:p>
            <a:pPr>
              <a:defRPr/>
            </a:pPr>
            <a:r>
              <a:rPr lang="en-US" dirty="0"/>
              <a:t>LO QUE HACEMOS</a:t>
            </a:r>
          </a:p>
        </p:txBody>
      </p:sp>
      <p:sp>
        <p:nvSpPr>
          <p:cNvPr id="4" name="Text Placeholder 3"/>
          <p:cNvSpPr>
            <a:spLocks noGrp="1"/>
          </p:cNvSpPr>
          <p:nvPr>
            <p:ph type="body" sz="quarter" idx="14"/>
          </p:nvPr>
        </p:nvSpPr>
        <p:spPr>
          <a:xfrm>
            <a:off x="4765675" y="1223963"/>
            <a:ext cx="3640138" cy="3103562"/>
          </a:xfrm>
        </p:spPr>
        <p:txBody>
          <a:bodyPr/>
          <a:lstStyle/>
          <a:p>
            <a:pPr>
              <a:defRPr/>
            </a:pPr>
            <a:r>
              <a:rPr lang="es-SV" dirty="0"/>
              <a:t>Los estudiantes resuelven desafíos abiertos y presentan sus soluciones en competencias</a:t>
            </a:r>
          </a:p>
          <a:p>
            <a:pPr>
              <a:defRPr/>
            </a:pPr>
            <a:endParaRPr lang="es-SV" dirty="0"/>
          </a:p>
          <a:p>
            <a:pPr>
              <a:defRPr/>
            </a:pPr>
            <a:r>
              <a:rPr lang="es-SV" dirty="0"/>
              <a:t>Los equipos aprenden de la importancia de las habilidades para la vida como administración de proyectos, colaboración, resolución de conflictos y pensamiento creativo y crítico</a:t>
            </a:r>
          </a:p>
          <a:p>
            <a:pPr>
              <a:defRPr/>
            </a:pPr>
            <a:endParaRPr lang="es-SV" dirty="0"/>
          </a:p>
        </p:txBody>
      </p:sp>
      <p:pic>
        <p:nvPicPr>
          <p:cNvPr id="5" name="Picture Placeholder 4" descr="23_going_to_extremes_kw-8 (1).jpg"/>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7132" r="15179"/>
          <a:stretch/>
        </p:blipFill>
        <p:spPr/>
      </p:pic>
    </p:spTree>
    <p:extLst>
      <p:ext uri="{BB962C8B-B14F-4D97-AF65-F5344CB8AC3E}">
        <p14:creationId xmlns:p14="http://schemas.microsoft.com/office/powerpoint/2010/main" val="35704512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sz="quarter" idx="12"/>
          </p:nvPr>
        </p:nvSpPr>
        <p:spPr bwMode="auto">
          <a:xfrm>
            <a:off x="4765675" y="269875"/>
            <a:ext cx="3640138" cy="3937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Acerca de nosotros</a:t>
            </a:r>
          </a:p>
        </p:txBody>
      </p:sp>
      <p:sp>
        <p:nvSpPr>
          <p:cNvPr id="4" name="Content Placeholder 3"/>
          <p:cNvSpPr>
            <a:spLocks noGrp="1"/>
          </p:cNvSpPr>
          <p:nvPr>
            <p:ph sz="quarter" idx="13"/>
          </p:nvPr>
        </p:nvSpPr>
        <p:spPr>
          <a:xfrm>
            <a:off x="4765675" y="663575"/>
            <a:ext cx="3640138" cy="196850"/>
          </a:xfrm>
        </p:spPr>
        <p:txBody>
          <a:bodyPr/>
          <a:lstStyle/>
          <a:p>
            <a:pPr>
              <a:defRPr/>
            </a:pPr>
            <a:r>
              <a:rPr lang="en-US" dirty="0"/>
              <a:t>NUESTRO IMPACTO</a:t>
            </a:r>
          </a:p>
        </p:txBody>
      </p:sp>
      <p:sp>
        <p:nvSpPr>
          <p:cNvPr id="5" name="Text Placeholder 4"/>
          <p:cNvSpPr>
            <a:spLocks noGrp="1"/>
          </p:cNvSpPr>
          <p:nvPr>
            <p:ph type="body" sz="quarter" idx="14"/>
          </p:nvPr>
        </p:nvSpPr>
        <p:spPr>
          <a:xfrm>
            <a:off x="4765675" y="1223963"/>
            <a:ext cx="3947004" cy="3248025"/>
          </a:xfrm>
        </p:spPr>
        <p:txBody>
          <a:bodyPr/>
          <a:lstStyle/>
          <a:p>
            <a:pPr>
              <a:spcBef>
                <a:spcPts val="0"/>
              </a:spcBef>
              <a:spcAft>
                <a:spcPts val="1200"/>
              </a:spcAft>
              <a:defRPr/>
            </a:pPr>
            <a:r>
              <a:rPr lang="es-SV" dirty="0"/>
              <a:t>150,000 participantes anualmente</a:t>
            </a:r>
          </a:p>
          <a:p>
            <a:pPr>
              <a:spcBef>
                <a:spcPts val="0"/>
              </a:spcBef>
              <a:spcAft>
                <a:spcPts val="1200"/>
              </a:spcAft>
              <a:defRPr/>
            </a:pPr>
            <a:r>
              <a:rPr lang="es-SV" dirty="0"/>
              <a:t>1.5 millones de ex-alumnos </a:t>
            </a:r>
          </a:p>
          <a:p>
            <a:pPr>
              <a:spcBef>
                <a:spcPts val="0"/>
              </a:spcBef>
              <a:spcAft>
                <a:spcPts val="1200"/>
              </a:spcAft>
              <a:defRPr/>
            </a:pPr>
            <a:r>
              <a:rPr lang="es-SV" dirty="0"/>
              <a:t>38,000 voluntarios a nivel mundial</a:t>
            </a:r>
          </a:p>
          <a:p>
            <a:pPr>
              <a:spcBef>
                <a:spcPts val="0"/>
              </a:spcBef>
              <a:spcAft>
                <a:spcPts val="1200"/>
              </a:spcAft>
              <a:defRPr/>
            </a:pPr>
            <a:r>
              <a:rPr lang="es-SV" dirty="0"/>
              <a:t>48 Estados &amp; 30 países</a:t>
            </a:r>
          </a:p>
        </p:txBody>
      </p:sp>
      <p:pic>
        <p:nvPicPr>
          <p:cNvPr id="6" name="Picture Placeholder 5" descr="CR4C9568.jpg"/>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8003" r="24117"/>
          <a:stretch/>
        </p:blipFill>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sz="quarter" idx="12"/>
          </p:nvPr>
        </p:nvSpPr>
        <p:spPr bwMode="auto">
          <a:xfrm>
            <a:off x="4765675" y="269875"/>
            <a:ext cx="3640138" cy="3937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Acerca de nosotros</a:t>
            </a:r>
          </a:p>
        </p:txBody>
      </p:sp>
      <p:sp>
        <p:nvSpPr>
          <p:cNvPr id="4" name="Content Placeholder 3"/>
          <p:cNvSpPr>
            <a:spLocks noGrp="1"/>
          </p:cNvSpPr>
          <p:nvPr>
            <p:ph sz="quarter" idx="13"/>
          </p:nvPr>
        </p:nvSpPr>
        <p:spPr>
          <a:xfrm>
            <a:off x="4765675" y="663575"/>
            <a:ext cx="3640138" cy="196850"/>
          </a:xfrm>
        </p:spPr>
        <p:txBody>
          <a:bodyPr/>
          <a:lstStyle/>
          <a:p>
            <a:pPr>
              <a:defRPr/>
            </a:pPr>
            <a:r>
              <a:rPr lang="en-US" dirty="0"/>
              <a:t>QUIENES</a:t>
            </a:r>
          </a:p>
        </p:txBody>
      </p:sp>
      <p:sp>
        <p:nvSpPr>
          <p:cNvPr id="5" name="Text Placeholder 4"/>
          <p:cNvSpPr>
            <a:spLocks noGrp="1"/>
          </p:cNvSpPr>
          <p:nvPr>
            <p:ph type="body" sz="quarter" idx="14"/>
          </p:nvPr>
        </p:nvSpPr>
        <p:spPr>
          <a:xfrm>
            <a:off x="4765674" y="1038613"/>
            <a:ext cx="3955631" cy="3248025"/>
          </a:xfrm>
        </p:spPr>
        <p:txBody>
          <a:bodyPr/>
          <a:lstStyle/>
          <a:p>
            <a:pPr>
              <a:spcBef>
                <a:spcPts val="0"/>
              </a:spcBef>
              <a:spcAft>
                <a:spcPts val="1200"/>
              </a:spcAft>
              <a:defRPr/>
            </a:pPr>
            <a:r>
              <a:rPr lang="es-SV" sz="1600" dirty="0"/>
              <a:t>De 2 a 7 miembros pueden formar un equipo</a:t>
            </a:r>
          </a:p>
          <a:p>
            <a:pPr>
              <a:spcBef>
                <a:spcPts val="0"/>
              </a:spcBef>
              <a:spcAft>
                <a:spcPts val="1200"/>
              </a:spcAft>
              <a:defRPr/>
            </a:pPr>
            <a:r>
              <a:rPr lang="es-SV" sz="1600" dirty="0"/>
              <a:t>Estudiantes desde Kindergarten hasta el nivel universitario participan</a:t>
            </a:r>
          </a:p>
          <a:p>
            <a:pPr>
              <a:spcBef>
                <a:spcPts val="0"/>
              </a:spcBef>
              <a:spcAft>
                <a:spcPts val="1200"/>
              </a:spcAft>
              <a:defRPr/>
            </a:pPr>
            <a:r>
              <a:rPr lang="es-SV" sz="1600" dirty="0"/>
              <a:t>Cada equipo necesita un Líder de Equipo adulto</a:t>
            </a:r>
          </a:p>
          <a:p>
            <a:pPr>
              <a:spcBef>
                <a:spcPts val="0"/>
              </a:spcBef>
              <a:spcAft>
                <a:spcPts val="1200"/>
              </a:spcAft>
              <a:defRPr/>
            </a:pPr>
            <a:r>
              <a:rPr lang="es-SV" sz="1600" dirty="0"/>
              <a:t>Los Líderes de Equipo apoyan a los estudiantes a mantenerse enfocados pero no les ayudan directamente a desarrollar la solución del Reto Destination Imagination (DI)</a:t>
            </a:r>
          </a:p>
          <a:p>
            <a:pPr>
              <a:spcBef>
                <a:spcPts val="0"/>
              </a:spcBef>
              <a:spcAft>
                <a:spcPts val="1200"/>
              </a:spcAft>
              <a:defRPr/>
            </a:pPr>
            <a:r>
              <a:rPr lang="es-SV" sz="1600" dirty="0"/>
              <a:t>Los Líderes de Equipo suelen ser profesores o padres de familia</a:t>
            </a:r>
          </a:p>
          <a:p>
            <a:pPr marL="0" indent="0">
              <a:buFont typeface="Arial"/>
              <a:buNone/>
              <a:defRPr/>
            </a:pPr>
            <a:endParaRPr lang="es-SV" sz="1600" dirty="0">
              <a:cs typeface="Arial"/>
            </a:endParaRPr>
          </a:p>
        </p:txBody>
      </p:sp>
      <p:pic>
        <p:nvPicPr>
          <p:cNvPr id="3" name="Picture Placeholder 2" descr="Enid Rally 2011-02.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361" r="17361"/>
          <a:stretch>
            <a:fillRect/>
          </a:stretch>
        </p:blipFill>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1"/>
          <p:cNvSpPr>
            <a:spLocks noGrp="1"/>
          </p:cNvSpPr>
          <p:nvPr>
            <p:ph sz="quarter" idx="12"/>
          </p:nvPr>
        </p:nvSpPr>
        <p:spPr bwMode="auto">
          <a:xfrm>
            <a:off x="455613" y="269875"/>
            <a:ext cx="7762875" cy="3937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Descripción del Programa</a:t>
            </a:r>
          </a:p>
        </p:txBody>
      </p:sp>
      <p:sp>
        <p:nvSpPr>
          <p:cNvPr id="3" name="Content Placeholder 2"/>
          <p:cNvSpPr>
            <a:spLocks noGrp="1"/>
          </p:cNvSpPr>
          <p:nvPr>
            <p:ph sz="quarter" idx="13"/>
          </p:nvPr>
        </p:nvSpPr>
        <p:spPr>
          <a:xfrm>
            <a:off x="455613" y="663575"/>
            <a:ext cx="7762875" cy="196850"/>
          </a:xfrm>
        </p:spPr>
        <p:txBody>
          <a:bodyPr/>
          <a:lstStyle/>
          <a:p>
            <a:pPr>
              <a:defRPr/>
            </a:pPr>
            <a:r>
              <a:rPr lang="en-US" dirty="0"/>
              <a:t>LOS RETOS</a:t>
            </a:r>
          </a:p>
        </p:txBody>
      </p:sp>
      <p:sp>
        <p:nvSpPr>
          <p:cNvPr id="17411" name="Text Placeholder 4"/>
          <p:cNvSpPr txBox="1">
            <a:spLocks/>
          </p:cNvSpPr>
          <p:nvPr/>
        </p:nvSpPr>
        <p:spPr bwMode="auto">
          <a:xfrm>
            <a:off x="455613" y="3397250"/>
            <a:ext cx="8096250" cy="152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1313" indent="-341313"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spcAft>
                <a:spcPts val="1200"/>
              </a:spcAft>
              <a:buFont typeface="Arial" charset="0"/>
              <a:buChar char="•"/>
            </a:pPr>
            <a:r>
              <a:rPr lang="es-SV" sz="1600" dirty="0">
                <a:solidFill>
                  <a:srgbClr val="707071"/>
                </a:solidFill>
              </a:rPr>
              <a:t>Cada año existen siete nuevos Retos de los cuales escoger</a:t>
            </a:r>
          </a:p>
          <a:p>
            <a:pPr>
              <a:spcAft>
                <a:spcPts val="1200"/>
              </a:spcAft>
              <a:buFont typeface="Arial" charset="0"/>
              <a:buChar char="•"/>
            </a:pPr>
            <a:r>
              <a:rPr lang="es-SV" sz="1600" dirty="0">
                <a:solidFill>
                  <a:srgbClr val="707071"/>
                </a:solidFill>
              </a:rPr>
              <a:t>Cada Reto se desarrolla por un equipo de educadores y expertos en la materia</a:t>
            </a:r>
          </a:p>
        </p:txBody>
      </p:sp>
      <p:pic>
        <p:nvPicPr>
          <p:cNvPr id="2050" name="Picture 2"/>
          <p:cNvPicPr>
            <a:picLocks noChangeAspect="1" noChangeArrowheads="1"/>
          </p:cNvPicPr>
          <p:nvPr/>
        </p:nvPicPr>
        <p:blipFill>
          <a:blip r:embed="rId2"/>
          <a:srcRect/>
          <a:stretch>
            <a:fillRect/>
          </a:stretch>
        </p:blipFill>
        <p:spPr bwMode="auto">
          <a:xfrm>
            <a:off x="365814" y="1590772"/>
            <a:ext cx="8429625" cy="1685925"/>
          </a:xfrm>
          <a:prstGeom prst="rect">
            <a:avLst/>
          </a:prstGeom>
          <a:noFill/>
          <a:ln w="9525">
            <a:noFill/>
            <a:miter lim="800000"/>
            <a:headEnd/>
            <a:tailEnd/>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Content Placeholder 4"/>
          <p:cNvSpPr>
            <a:spLocks noGrp="1"/>
          </p:cNvSpPr>
          <p:nvPr>
            <p:ph sz="quarter" idx="12"/>
          </p:nvPr>
        </p:nvSpPr>
        <p:spPr bwMode="auto">
          <a:xfrm>
            <a:off x="455613" y="269875"/>
            <a:ext cx="7762875" cy="3937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Descripción del Programa</a:t>
            </a:r>
          </a:p>
        </p:txBody>
      </p:sp>
      <p:sp>
        <p:nvSpPr>
          <p:cNvPr id="6" name="Content Placeholder 5"/>
          <p:cNvSpPr>
            <a:spLocks noGrp="1"/>
          </p:cNvSpPr>
          <p:nvPr>
            <p:ph sz="quarter" idx="17"/>
          </p:nvPr>
        </p:nvSpPr>
        <p:spPr>
          <a:xfrm>
            <a:off x="455613" y="663575"/>
            <a:ext cx="7762875" cy="196850"/>
          </a:xfrm>
        </p:spPr>
        <p:txBody>
          <a:bodyPr/>
          <a:lstStyle/>
          <a:p>
            <a:pPr>
              <a:defRPr/>
            </a:pPr>
            <a:r>
              <a:rPr lang="en-US" dirty="0"/>
              <a:t>CUANDO</a:t>
            </a:r>
          </a:p>
        </p:txBody>
      </p:sp>
      <p:sp>
        <p:nvSpPr>
          <p:cNvPr id="18438" name="Text Placeholder 7"/>
          <p:cNvSpPr>
            <a:spLocks noGrp="1"/>
          </p:cNvSpPr>
          <p:nvPr>
            <p:ph type="body" sz="quarter" idx="20"/>
          </p:nvPr>
        </p:nvSpPr>
        <p:spPr bwMode="auto">
          <a:xfrm>
            <a:off x="2838450" y="2798535"/>
            <a:ext cx="1738313" cy="14065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sz="1400" dirty="0">
                <a:latin typeface="Calibri" charset="0"/>
              </a:rPr>
              <a:t>Los equipos típicamente dedican de 2 a 4 meses planeando, desarrollando y practicando las Soluciones de los Retos</a:t>
            </a:r>
          </a:p>
        </p:txBody>
      </p:sp>
      <p:sp>
        <p:nvSpPr>
          <p:cNvPr id="18439" name="Text Placeholder 9"/>
          <p:cNvSpPr>
            <a:spLocks noGrp="1"/>
          </p:cNvSpPr>
          <p:nvPr>
            <p:ph type="body" sz="quarter" idx="22"/>
          </p:nvPr>
        </p:nvSpPr>
        <p:spPr bwMode="auto">
          <a:xfrm>
            <a:off x="1047750" y="1516063"/>
            <a:ext cx="1738313" cy="11652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spcBef>
                <a:spcPct val="0"/>
              </a:spcBef>
              <a:spcAft>
                <a:spcPts val="1200"/>
              </a:spcAft>
            </a:pPr>
            <a:r>
              <a:rPr lang="es-SV" sz="1400" dirty="0">
                <a:latin typeface="Calibri" charset="0"/>
              </a:rPr>
              <a:t>Cada temporada se desarrolla de septiembre a mayo</a:t>
            </a:r>
          </a:p>
        </p:txBody>
      </p:sp>
      <p:pic>
        <p:nvPicPr>
          <p:cNvPr id="9" name="Picture Placeholder 8" descr="22chalextrem_jcm_0288.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636" r="16636"/>
          <a:stretch>
            <a:fillRect/>
          </a:stretch>
        </p:blipFill>
        <p:spPr/>
      </p:pic>
      <p:pic>
        <p:nvPicPr>
          <p:cNvPr id="11" name="Picture Placeholder 10" descr="22chalextrem_jcm_0251.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37" r="16637"/>
          <a:stretch>
            <a:fillRect/>
          </a:stretch>
        </p:blipFill>
        <p:spPr/>
      </p:pic>
      <p:pic>
        <p:nvPicPr>
          <p:cNvPr id="13" name="Picture Placeholder 12" descr="22TheatricalAH_241.jpg"/>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6857" r="16857"/>
          <a:stretch>
            <a:fillRect/>
          </a:stretch>
        </p:blipFill>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5"/>
          <p:cNvSpPr>
            <a:spLocks noGrp="1"/>
          </p:cNvSpPr>
          <p:nvPr>
            <p:ph sz="quarter" idx="12"/>
          </p:nvPr>
        </p:nvSpPr>
        <p:spPr bwMode="auto">
          <a:xfrm>
            <a:off x="455613" y="269875"/>
            <a:ext cx="7762875" cy="3937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Helvetica" charset="0"/>
                <a:cs typeface="Helvetica" charset="0"/>
              </a:rPr>
              <a:t>Acerca de nosotros</a:t>
            </a:r>
          </a:p>
        </p:txBody>
      </p:sp>
      <p:sp>
        <p:nvSpPr>
          <p:cNvPr id="7" name="Content Placeholder 6"/>
          <p:cNvSpPr>
            <a:spLocks noGrp="1"/>
          </p:cNvSpPr>
          <p:nvPr>
            <p:ph sz="quarter" idx="17"/>
          </p:nvPr>
        </p:nvSpPr>
        <p:spPr>
          <a:xfrm>
            <a:off x="455613" y="663575"/>
            <a:ext cx="7762875" cy="196850"/>
          </a:xfrm>
        </p:spPr>
        <p:txBody>
          <a:bodyPr/>
          <a:lstStyle/>
          <a:p>
            <a:pPr>
              <a:defRPr/>
            </a:pPr>
            <a:r>
              <a:rPr lang="en-US" dirty="0"/>
              <a:t>DONDE</a:t>
            </a:r>
          </a:p>
        </p:txBody>
      </p:sp>
      <p:sp>
        <p:nvSpPr>
          <p:cNvPr id="19460" name="Text Placeholder 7"/>
          <p:cNvSpPr>
            <a:spLocks noGrp="1"/>
          </p:cNvSpPr>
          <p:nvPr>
            <p:ph type="body" sz="quarter" idx="18"/>
          </p:nvPr>
        </p:nvSpPr>
        <p:spPr bwMode="auto">
          <a:xfrm>
            <a:off x="2901950" y="1496713"/>
            <a:ext cx="1511300" cy="8510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Calibri" charset="0"/>
                <a:cs typeface="ＭＳ Ｐゴシック" charset="0"/>
              </a:rPr>
              <a:t>Las soluciones de los equipos son evaluadas a nivel regional, estatal, o en competencias de país. </a:t>
            </a:r>
          </a:p>
        </p:txBody>
      </p:sp>
      <p:sp>
        <p:nvSpPr>
          <p:cNvPr id="19461" name="Text Placeholder 8"/>
          <p:cNvSpPr>
            <a:spLocks noGrp="1"/>
          </p:cNvSpPr>
          <p:nvPr>
            <p:ph type="body" sz="quarter" idx="19"/>
          </p:nvPr>
        </p:nvSpPr>
        <p:spPr bwMode="auto">
          <a:xfrm>
            <a:off x="6407150" y="1570038"/>
            <a:ext cx="1476375" cy="8953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Calibri" charset="0"/>
                <a:cs typeface="ＭＳ Ｐゴシック" charset="0"/>
              </a:rPr>
              <a:t>La mayoría de las escuelas llevan a DI como una actividad extracurricular</a:t>
            </a:r>
          </a:p>
        </p:txBody>
      </p:sp>
      <p:sp>
        <p:nvSpPr>
          <p:cNvPr id="19462" name="Text Placeholder 9"/>
          <p:cNvSpPr>
            <a:spLocks noGrp="1"/>
          </p:cNvSpPr>
          <p:nvPr>
            <p:ph type="body" sz="quarter" idx="20"/>
          </p:nvPr>
        </p:nvSpPr>
        <p:spPr bwMode="auto">
          <a:xfrm>
            <a:off x="2862263" y="3182938"/>
            <a:ext cx="1590675" cy="11064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Calibri" charset="0"/>
                <a:cs typeface="ＭＳ Ｐゴシック" charset="0"/>
              </a:rPr>
              <a:t>Cada año, los voluntarios locales ayudan en más de 200 competencias  alrededor del mundo</a:t>
            </a:r>
          </a:p>
        </p:txBody>
      </p:sp>
      <p:sp>
        <p:nvSpPr>
          <p:cNvPr id="19463" name="Text Placeholder 10"/>
          <p:cNvSpPr>
            <a:spLocks noGrp="1"/>
          </p:cNvSpPr>
          <p:nvPr>
            <p:ph type="body" sz="quarter" idx="21"/>
          </p:nvPr>
        </p:nvSpPr>
        <p:spPr bwMode="auto">
          <a:xfrm>
            <a:off x="6407150" y="3182938"/>
            <a:ext cx="1487488" cy="110648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s-SV" dirty="0">
                <a:latin typeface="Calibri" charset="0"/>
                <a:cs typeface="ＭＳ Ｐゴシック" charset="0"/>
              </a:rPr>
              <a:t>Algunos distritos escolares incorporan a Destination Imagination como parte de su currícula </a:t>
            </a:r>
            <a:br>
              <a:rPr lang="es-SV" dirty="0">
                <a:latin typeface="Calibri" charset="0"/>
                <a:cs typeface="ＭＳ Ｐゴシック" charset="0"/>
              </a:rPr>
            </a:br>
            <a:endParaRPr lang="es-SV" dirty="0">
              <a:latin typeface="Calibri" charset="0"/>
              <a:cs typeface="ＭＳ Ｐゴシック" charset="0"/>
            </a:endParaRPr>
          </a:p>
          <a:p>
            <a:endParaRPr lang="es-SV" dirty="0">
              <a:latin typeface="Calibri" charset="0"/>
              <a:cs typeface="ＭＳ Ｐゴシック" charset="0"/>
            </a:endParaRPr>
          </a:p>
        </p:txBody>
      </p:sp>
      <p:pic>
        <p:nvPicPr>
          <p:cNvPr id="6" name="Picture Placeholder 5" descr="0311-9230-DI2014.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36" r="16636"/>
          <a:stretch>
            <a:fillRect/>
          </a:stretch>
        </p:blipFill>
        <p:spPr/>
      </p:pic>
      <p:pic>
        <p:nvPicPr>
          <p:cNvPr id="9" name="Picture Placeholder 8" descr="0776-0263-DI2014.jpg"/>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36711" t="8678" r="18947" b="24930"/>
          <a:stretch/>
        </p:blipFill>
        <p:spPr/>
      </p:pic>
      <p:pic>
        <p:nvPicPr>
          <p:cNvPr id="13" name="Picture Placeholder 12" descr="space girl_twitter copy.jpg"/>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6292" r="6292"/>
          <a:stretch>
            <a:fillRect/>
          </a:stretch>
        </p:blipFill>
        <p:spPr/>
      </p:pic>
      <p:pic>
        <p:nvPicPr>
          <p:cNvPr id="15" name="Picture Placeholder 14" descr="1108-1101-DI2014.jpg"/>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16606" r="16606"/>
          <a:stretch>
            <a:fillRect/>
          </a:stretch>
        </p:blipFill>
        <p:spPr/>
      </p:pic>
    </p:spTree>
  </p:cSld>
  <p:clrMapOvr>
    <a:masterClrMapping/>
  </p:clrMapOvr>
  <p:transition spd="slow"/>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959596"/>
      </a:dk2>
      <a:lt2>
        <a:srgbClr val="D9D9D9"/>
      </a:lt2>
      <a:accent1>
        <a:srgbClr val="1D4A53"/>
      </a:accent1>
      <a:accent2>
        <a:srgbClr val="1C9494"/>
      </a:accent2>
      <a:accent3>
        <a:srgbClr val="7CB554"/>
      </a:accent3>
      <a:accent4>
        <a:srgbClr val="FAC14D"/>
      </a:accent4>
      <a:accent5>
        <a:srgbClr val="F95647"/>
      </a:accent5>
      <a:accent6>
        <a:srgbClr val="202F3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7859</TotalTime>
  <Words>1569</Words>
  <Application>Microsoft Office PowerPoint</Application>
  <PresentationFormat>Presentación en pantalla (16:9)</PresentationFormat>
  <Paragraphs>164</Paragraphs>
  <Slides>25</Slides>
  <Notes>0</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25</vt:i4>
      </vt:variant>
    </vt:vector>
  </HeadingPairs>
  <TitlesOfParts>
    <vt:vector size="32" baseType="lpstr">
      <vt:lpstr>ＭＳ Ｐゴシック</vt:lpstr>
      <vt:lpstr>Arial</vt:lpstr>
      <vt:lpstr>Cab</vt:lpstr>
      <vt:lpstr>Calibri</vt:lpstr>
      <vt:lpstr>Helvetica</vt:lpstr>
      <vt:lpstr>Helvetica Neue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GBP</cp:lastModifiedBy>
  <cp:revision>870</cp:revision>
  <dcterms:created xsi:type="dcterms:W3CDTF">2014-09-19T00:52:56Z</dcterms:created>
  <dcterms:modified xsi:type="dcterms:W3CDTF">2017-06-29T01:32:38Z</dcterms:modified>
</cp:coreProperties>
</file>