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1"/>
  </p:sldMasterIdLst>
  <p:notesMasterIdLst>
    <p:notesMasterId r:id="rId21"/>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Lst>
  <p:sldSz cx="9144000" cy="5143500" type="screen16x9"/>
  <p:notesSz cx="6858000" cy="9144000"/>
  <p:embeddedFontLst>
    <p:embeddedFont>
      <p:font typeface="Lato" panose="020F0502020204030203" pitchFamily="34" charset="77"/>
      <p:regular r:id="rId22"/>
      <p:bold r:id="rId23"/>
      <p:italic r:id="rId24"/>
      <p:boldItalic r:id="rId25"/>
    </p:embeddedFont>
    <p:embeddedFont>
      <p:font typeface="Lato Light" panose="020F0302020204030203" pitchFamily="34" charset="77"/>
      <p:regular r:id="rId26"/>
      <p:bold r:id="rId27"/>
      <p:italic r:id="rId28"/>
      <p:boldItalic r:id="rId29"/>
    </p:embeddedFont>
    <p:embeddedFont>
      <p:font typeface="Montserrat" pitchFamily="2" charset="77"/>
      <p:regular r:id="rId30"/>
      <p:bold r:id="rId31"/>
      <p:italic r:id="rId32"/>
      <p:boldItalic r:id="rId33"/>
    </p:embeddedFont>
    <p:embeddedFont>
      <p:font typeface="Montserrat ExtraBold" pitchFamily="2" charset="77"/>
      <p:bold r:id="rId34"/>
      <p:italic r:id="rId35"/>
      <p:boldItalic r:id="rId36"/>
    </p:embeddedFont>
    <p:embeddedFont>
      <p:font typeface="Montserrat SemiBold" pitchFamily="2" charset="77"/>
      <p:regular r:id="rId37"/>
      <p:bold r:id="rId38"/>
      <p:italic r:id="rId39"/>
      <p:boldItalic r:id="rId40"/>
    </p:embeddedFont>
    <p:embeddedFont>
      <p:font typeface="Open Sans" panose="020B0606030504020204" pitchFamily="34" charset="0"/>
      <p:regular r:id="rId41"/>
      <p:bold r:id="rId42"/>
      <p:italic r:id="rId43"/>
      <p:boldItalic r:id="rId44"/>
    </p:embeddedFont>
    <p:embeddedFont>
      <p:font typeface="Open Sans ExtraBold" panose="020B0606030504020204" pitchFamily="34" charset="0"/>
      <p:bold r:id="rId45"/>
      <p:italic r:id="rId46"/>
      <p:boldItalic r:id="rId47"/>
    </p:embeddedFont>
    <p:embeddedFont>
      <p:font typeface="Roboto" panose="02000000000000000000" pitchFamily="2" charset="0"/>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35">
          <p15:clr>
            <a:srgbClr val="A4A3A4"/>
          </p15:clr>
        </p15:guide>
        <p15:guide id="2"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8DBE95C-3533-4C3C-8694-794691AFE6F7}">
  <a:tblStyle styleId="{D8DBE95C-3533-4C3C-8694-794691AFE6F7}"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138"/>
    <p:restoredTop sz="81625"/>
  </p:normalViewPr>
  <p:slideViewPr>
    <p:cSldViewPr snapToGrid="0">
      <p:cViewPr varScale="1">
        <p:scale>
          <a:sx n="141" d="100"/>
          <a:sy n="141" d="100"/>
        </p:scale>
        <p:origin x="800" y="176"/>
      </p:cViewPr>
      <p:guideLst>
        <p:guide pos="2835"/>
        <p:guide orient="horz" pos="16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font" Target="fonts/font21.fntdata"/><Relationship Id="rId47" Type="http://schemas.openxmlformats.org/officeDocument/2006/relationships/font" Target="fonts/font26.fntdata"/><Relationship Id="rId50" Type="http://schemas.openxmlformats.org/officeDocument/2006/relationships/font" Target="fonts/font29.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8.fntdata"/><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font" Target="fonts/font24.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4" Type="http://schemas.openxmlformats.org/officeDocument/2006/relationships/font" Target="fonts/font23.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font" Target="fonts/font22.fntdata"/><Relationship Id="rId48" Type="http://schemas.openxmlformats.org/officeDocument/2006/relationships/font" Target="fonts/font27.fntdata"/><Relationship Id="rId8" Type="http://schemas.openxmlformats.org/officeDocument/2006/relationships/slide" Target="slides/slide7.xml"/><Relationship Id="rId51" Type="http://schemas.openxmlformats.org/officeDocument/2006/relationships/font" Target="fonts/font3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font" Target="fonts/font25.fntdata"/><Relationship Id="rId20" Type="http://schemas.openxmlformats.org/officeDocument/2006/relationships/slide" Target="slides/slide19.xml"/><Relationship Id="rId41" Type="http://schemas.openxmlformats.org/officeDocument/2006/relationships/font" Target="fonts/font20.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49" Type="http://schemas.openxmlformats.org/officeDocument/2006/relationships/font" Target="fonts/font2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1" i="0" u="none" strike="noStrike" cap="none">
                <a:solidFill>
                  <a:srgbClr val="000000"/>
                </a:solidFill>
                <a:latin typeface="Montserrat ExtraBold"/>
                <a:ea typeface="Montserrat ExtraBold"/>
                <a:cs typeface="Montserrat ExtraBold"/>
                <a:sym typeface="Montserrat ExtraBold"/>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4e084f96dd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4e084f96dd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0">
              <a:latin typeface="Montserrat"/>
              <a:ea typeface="Montserrat"/>
              <a:cs typeface="Montserrat"/>
              <a:sym typeface="Montserrat"/>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3" name="Google Shape;193;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b="0">
                <a:latin typeface="Montserrat"/>
                <a:ea typeface="Montserrat"/>
                <a:cs typeface="Montserrat"/>
                <a:sym typeface="Montserrat"/>
              </a:rPr>
              <a:t>Modify this slide:</a:t>
            </a:r>
            <a:endParaRPr b="0">
              <a:latin typeface="Montserrat"/>
              <a:ea typeface="Montserrat"/>
              <a:cs typeface="Montserrat"/>
              <a:sym typeface="Montserrat"/>
            </a:endParaRPr>
          </a:p>
          <a:p>
            <a:pPr marL="171450" lvl="0" indent="-171450" algn="l" rtl="0">
              <a:lnSpc>
                <a:spcPct val="100000"/>
              </a:lnSpc>
              <a:spcBef>
                <a:spcPts val="0"/>
              </a:spcBef>
              <a:spcAft>
                <a:spcPts val="0"/>
              </a:spcAft>
              <a:buSzPts val="1100"/>
              <a:buChar char="●"/>
            </a:pPr>
            <a:r>
              <a:rPr lang="en-GB" b="0">
                <a:latin typeface="Montserrat"/>
                <a:ea typeface="Montserrat"/>
                <a:cs typeface="Montserrat"/>
                <a:sym typeface="Montserrat"/>
              </a:rPr>
              <a:t>If this is your Challenge, </a:t>
            </a:r>
            <a:r>
              <a:rPr lang="en-GB" b="0">
                <a:solidFill>
                  <a:schemeClr val="dk1"/>
                </a:solidFill>
                <a:latin typeface="Montserrat"/>
                <a:ea typeface="Montserrat"/>
                <a:cs typeface="Montserrat"/>
                <a:sym typeface="Montserrat"/>
              </a:rPr>
              <a:t>replace a picture with a picture of your team in action.</a:t>
            </a:r>
            <a:endParaRPr b="0">
              <a:latin typeface="Montserrat"/>
              <a:ea typeface="Montserrat"/>
              <a:cs typeface="Montserrat"/>
              <a:sym typeface="Montserrat"/>
            </a:endParaRPr>
          </a:p>
          <a:p>
            <a:pPr marL="171450" lvl="0" indent="-171450" algn="l" rtl="0">
              <a:lnSpc>
                <a:spcPct val="100000"/>
              </a:lnSpc>
              <a:spcBef>
                <a:spcPts val="0"/>
              </a:spcBef>
              <a:spcAft>
                <a:spcPts val="0"/>
              </a:spcAft>
              <a:buSzPts val="1100"/>
              <a:buChar char="●"/>
            </a:pPr>
            <a:r>
              <a:rPr lang="en-GB" b="0">
                <a:latin typeface="Montserrat"/>
                <a:ea typeface="Montserrat"/>
                <a:cs typeface="Montserrat"/>
                <a:sym typeface="Montserrat"/>
              </a:rPr>
              <a:t>If this is not your Challenge, delete the slide or hide it by right clicking on the slide and choosing delete or hide.</a:t>
            </a:r>
            <a:endParaRPr b="0">
              <a:latin typeface="Montserrat"/>
              <a:ea typeface="Montserrat"/>
              <a:cs typeface="Montserrat"/>
              <a:sym typeface="Montserrat"/>
            </a:endParaRPr>
          </a:p>
          <a:p>
            <a:pPr marL="0" lvl="0" indent="0" algn="l" rtl="0">
              <a:lnSpc>
                <a:spcPct val="100000"/>
              </a:lnSpc>
              <a:spcBef>
                <a:spcPts val="0"/>
              </a:spcBef>
              <a:spcAft>
                <a:spcPts val="0"/>
              </a:spcAft>
              <a:buSzPts val="1100"/>
              <a:buNone/>
            </a:pPr>
            <a:endParaRPr b="0">
              <a:latin typeface="Montserrat"/>
              <a:ea typeface="Montserrat"/>
              <a:cs typeface="Montserrat"/>
              <a:sym typeface="Montserrat"/>
            </a:endParaRPr>
          </a:p>
          <a:p>
            <a:pPr marL="0" lvl="0" indent="0" algn="l" rtl="0">
              <a:lnSpc>
                <a:spcPct val="100000"/>
              </a:lnSpc>
              <a:spcBef>
                <a:spcPts val="0"/>
              </a:spcBef>
              <a:spcAft>
                <a:spcPts val="0"/>
              </a:spcAft>
              <a:buSzPts val="1100"/>
              <a:buNone/>
            </a:pPr>
            <a:r>
              <a:rPr lang="en-GB" b="0">
                <a:latin typeface="Montserrat"/>
                <a:ea typeface="Montserrat"/>
                <a:cs typeface="Montserrat"/>
                <a:sym typeface="Montserrat"/>
              </a:rPr>
              <a:t>Tips for presenting this slide:</a:t>
            </a:r>
            <a:endParaRPr b="0">
              <a:latin typeface="Montserrat"/>
              <a:ea typeface="Montserrat"/>
              <a:cs typeface="Montserrat"/>
              <a:sym typeface="Montserrat"/>
            </a:endParaRPr>
          </a:p>
          <a:p>
            <a:pPr marL="171450" lvl="0" indent="-171450" algn="l" rtl="0">
              <a:lnSpc>
                <a:spcPct val="100000"/>
              </a:lnSpc>
              <a:spcBef>
                <a:spcPts val="0"/>
              </a:spcBef>
              <a:spcAft>
                <a:spcPts val="0"/>
              </a:spcAft>
              <a:buSzPts val="1100"/>
              <a:buChar char="●"/>
            </a:pPr>
            <a:r>
              <a:rPr lang="en-GB" b="0">
                <a:latin typeface="Montserrat"/>
                <a:ea typeface="Montserrat"/>
                <a:cs typeface="Montserrat"/>
                <a:sym typeface="Montserrat"/>
              </a:rPr>
              <a:t>Give an overview of the Challenge components you were asked to include.  </a:t>
            </a:r>
            <a:endParaRPr b="0">
              <a:latin typeface="Montserrat"/>
              <a:ea typeface="Montserrat"/>
              <a:cs typeface="Montserrat"/>
              <a:sym typeface="Montserrat"/>
            </a:endParaRPr>
          </a:p>
          <a:p>
            <a:pPr marL="171450" lvl="0" indent="-171450" algn="l" rtl="0">
              <a:lnSpc>
                <a:spcPct val="100000"/>
              </a:lnSpc>
              <a:spcBef>
                <a:spcPts val="0"/>
              </a:spcBef>
              <a:spcAft>
                <a:spcPts val="0"/>
              </a:spcAft>
              <a:buSzPts val="1100"/>
              <a:buChar char="●"/>
            </a:pPr>
            <a:r>
              <a:rPr lang="en-GB" b="0">
                <a:latin typeface="Montserrat"/>
                <a:ea typeface="Montserrat"/>
                <a:cs typeface="Montserrat"/>
                <a:sym typeface="Montserrat"/>
              </a:rPr>
              <a:t>Highlight the knowledge areas you used (math, science, technology, engineering, script-writing, etc.).</a:t>
            </a:r>
            <a:endParaRPr b="0">
              <a:latin typeface="Montserrat"/>
              <a:ea typeface="Montserrat"/>
              <a:cs typeface="Montserrat"/>
              <a:sym typeface="Montserrat"/>
            </a:endParaRPr>
          </a:p>
          <a:p>
            <a:pPr marL="0" lvl="0" indent="0" algn="l" rtl="0">
              <a:lnSpc>
                <a:spcPct val="100000"/>
              </a:lnSpc>
              <a:spcBef>
                <a:spcPts val="0"/>
              </a:spcBef>
              <a:spcAft>
                <a:spcPts val="0"/>
              </a:spcAft>
              <a:buSzPts val="1100"/>
              <a:buNone/>
            </a:pPr>
            <a:endParaRPr b="0">
              <a:latin typeface="Montserrat"/>
              <a:ea typeface="Montserrat"/>
              <a:cs typeface="Montserrat"/>
              <a:sym typeface="Montserra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3" name="Google Shape;203;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b="0">
                <a:latin typeface="Montserrat"/>
                <a:ea typeface="Montserrat"/>
                <a:cs typeface="Montserrat"/>
                <a:sym typeface="Montserrat"/>
              </a:rPr>
              <a:t>Modify this slide:</a:t>
            </a:r>
            <a:endParaRPr b="0">
              <a:latin typeface="Montserrat"/>
              <a:ea typeface="Montserrat"/>
              <a:cs typeface="Montserrat"/>
              <a:sym typeface="Montserrat"/>
            </a:endParaRPr>
          </a:p>
          <a:p>
            <a:pPr marL="171450" lvl="0" indent="-171450" algn="l" rtl="0">
              <a:lnSpc>
                <a:spcPct val="100000"/>
              </a:lnSpc>
              <a:spcBef>
                <a:spcPts val="0"/>
              </a:spcBef>
              <a:spcAft>
                <a:spcPts val="0"/>
              </a:spcAft>
              <a:buSzPts val="1100"/>
              <a:buChar char="●"/>
            </a:pPr>
            <a:r>
              <a:rPr lang="en-GB" b="0">
                <a:latin typeface="Montserrat"/>
                <a:ea typeface="Montserrat"/>
                <a:cs typeface="Montserrat"/>
                <a:sym typeface="Montserrat"/>
              </a:rPr>
              <a:t>If this is your Challenge, </a:t>
            </a:r>
            <a:r>
              <a:rPr lang="en-GB" b="0">
                <a:solidFill>
                  <a:schemeClr val="dk1"/>
                </a:solidFill>
                <a:latin typeface="Montserrat"/>
                <a:ea typeface="Montserrat"/>
                <a:cs typeface="Montserrat"/>
                <a:sym typeface="Montserrat"/>
              </a:rPr>
              <a:t>replace a picture with a picture of your team in action.</a:t>
            </a:r>
            <a:endParaRPr b="0">
              <a:latin typeface="Montserrat"/>
              <a:ea typeface="Montserrat"/>
              <a:cs typeface="Montserrat"/>
              <a:sym typeface="Montserrat"/>
            </a:endParaRPr>
          </a:p>
          <a:p>
            <a:pPr marL="171450" lvl="0" indent="-171450" algn="l" rtl="0">
              <a:lnSpc>
                <a:spcPct val="100000"/>
              </a:lnSpc>
              <a:spcBef>
                <a:spcPts val="0"/>
              </a:spcBef>
              <a:spcAft>
                <a:spcPts val="0"/>
              </a:spcAft>
              <a:buSzPts val="1100"/>
              <a:buChar char="●"/>
            </a:pPr>
            <a:r>
              <a:rPr lang="en-GB" b="0">
                <a:latin typeface="Montserrat"/>
                <a:ea typeface="Montserrat"/>
                <a:cs typeface="Montserrat"/>
                <a:sym typeface="Montserrat"/>
              </a:rPr>
              <a:t>If this is not your Challenge, delete the slide or hide it by right clicking on the slide and choosing delete or hide.</a:t>
            </a:r>
            <a:endParaRPr b="0">
              <a:latin typeface="Montserrat"/>
              <a:ea typeface="Montserrat"/>
              <a:cs typeface="Montserrat"/>
              <a:sym typeface="Montserrat"/>
            </a:endParaRPr>
          </a:p>
          <a:p>
            <a:pPr marL="171450" lvl="0" indent="-101600" algn="l" rtl="0">
              <a:lnSpc>
                <a:spcPct val="100000"/>
              </a:lnSpc>
              <a:spcBef>
                <a:spcPts val="0"/>
              </a:spcBef>
              <a:spcAft>
                <a:spcPts val="0"/>
              </a:spcAft>
              <a:buSzPts val="1100"/>
              <a:buNone/>
            </a:pPr>
            <a:endParaRPr b="0">
              <a:latin typeface="Montserrat"/>
              <a:ea typeface="Montserrat"/>
              <a:cs typeface="Montserrat"/>
              <a:sym typeface="Montserrat"/>
            </a:endParaRPr>
          </a:p>
          <a:p>
            <a:pPr marL="0" lvl="0" indent="0" algn="l" rtl="0">
              <a:lnSpc>
                <a:spcPct val="100000"/>
              </a:lnSpc>
              <a:spcBef>
                <a:spcPts val="0"/>
              </a:spcBef>
              <a:spcAft>
                <a:spcPts val="0"/>
              </a:spcAft>
              <a:buSzPts val="1100"/>
              <a:buNone/>
            </a:pPr>
            <a:r>
              <a:rPr lang="en-GB" b="0">
                <a:latin typeface="Montserrat"/>
                <a:ea typeface="Montserrat"/>
                <a:cs typeface="Montserrat"/>
                <a:sym typeface="Montserrat"/>
              </a:rPr>
              <a:t>Tips for presenting this slide:</a:t>
            </a:r>
            <a:endParaRPr b="0">
              <a:latin typeface="Montserrat"/>
              <a:ea typeface="Montserrat"/>
              <a:cs typeface="Montserrat"/>
              <a:sym typeface="Montserrat"/>
            </a:endParaRPr>
          </a:p>
          <a:p>
            <a:pPr marL="171450" lvl="0" indent="-171450" algn="l" rtl="0">
              <a:lnSpc>
                <a:spcPct val="100000"/>
              </a:lnSpc>
              <a:spcBef>
                <a:spcPts val="0"/>
              </a:spcBef>
              <a:spcAft>
                <a:spcPts val="0"/>
              </a:spcAft>
              <a:buSzPts val="1100"/>
              <a:buChar char="●"/>
            </a:pPr>
            <a:r>
              <a:rPr lang="en-GB" b="0">
                <a:latin typeface="Montserrat"/>
                <a:ea typeface="Montserrat"/>
                <a:cs typeface="Montserrat"/>
                <a:sym typeface="Montserrat"/>
              </a:rPr>
              <a:t>Give an overview of the Challenge components you were asked to include.  </a:t>
            </a:r>
            <a:endParaRPr b="0">
              <a:latin typeface="Montserrat"/>
              <a:ea typeface="Montserrat"/>
              <a:cs typeface="Montserrat"/>
              <a:sym typeface="Montserrat"/>
            </a:endParaRPr>
          </a:p>
          <a:p>
            <a:pPr marL="171450" lvl="0" indent="-171450" algn="l" rtl="0">
              <a:lnSpc>
                <a:spcPct val="100000"/>
              </a:lnSpc>
              <a:spcBef>
                <a:spcPts val="0"/>
              </a:spcBef>
              <a:spcAft>
                <a:spcPts val="0"/>
              </a:spcAft>
              <a:buSzPts val="1100"/>
              <a:buChar char="●"/>
            </a:pPr>
            <a:r>
              <a:rPr lang="en-GB" b="0">
                <a:latin typeface="Montserrat"/>
                <a:ea typeface="Montserrat"/>
                <a:cs typeface="Montserrat"/>
                <a:sym typeface="Montserrat"/>
              </a:rPr>
              <a:t>Highlight the knowledge areas you used (math, science, technology, engineering, script-writing, etc.).</a:t>
            </a:r>
            <a:endParaRPr b="0">
              <a:latin typeface="Montserrat"/>
              <a:ea typeface="Montserrat"/>
              <a:cs typeface="Montserrat"/>
              <a:sym typeface="Montserrat"/>
            </a:endParaRPr>
          </a:p>
          <a:p>
            <a:pPr marL="0" lvl="0" indent="0" algn="l" rtl="0">
              <a:lnSpc>
                <a:spcPct val="100000"/>
              </a:lnSpc>
              <a:spcBef>
                <a:spcPts val="0"/>
              </a:spcBef>
              <a:spcAft>
                <a:spcPts val="0"/>
              </a:spcAft>
              <a:buSzPts val="1100"/>
              <a:buNone/>
            </a:pPr>
            <a:endParaRPr b="0">
              <a:latin typeface="Montserrat"/>
              <a:ea typeface="Montserrat"/>
              <a:cs typeface="Montserrat"/>
              <a:sym typeface="Montserrat"/>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3" name="Google Shape;21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b="0">
                <a:latin typeface="Montserrat"/>
                <a:ea typeface="Montserrat"/>
                <a:cs typeface="Montserrat"/>
                <a:sym typeface="Montserrat"/>
              </a:rPr>
              <a:t>Modify this slide:</a:t>
            </a:r>
            <a:endParaRPr b="0">
              <a:latin typeface="Montserrat"/>
              <a:ea typeface="Montserrat"/>
              <a:cs typeface="Montserrat"/>
              <a:sym typeface="Montserrat"/>
            </a:endParaRPr>
          </a:p>
          <a:p>
            <a:pPr marL="171450" lvl="0" indent="-171450" algn="l" rtl="0">
              <a:lnSpc>
                <a:spcPct val="100000"/>
              </a:lnSpc>
              <a:spcBef>
                <a:spcPts val="0"/>
              </a:spcBef>
              <a:spcAft>
                <a:spcPts val="0"/>
              </a:spcAft>
              <a:buSzPts val="1100"/>
              <a:buChar char="●"/>
            </a:pPr>
            <a:r>
              <a:rPr lang="en-GB" b="0">
                <a:latin typeface="Montserrat"/>
                <a:ea typeface="Montserrat"/>
                <a:cs typeface="Montserrat"/>
                <a:sym typeface="Montserrat"/>
              </a:rPr>
              <a:t>If this is your Challenge, </a:t>
            </a:r>
            <a:r>
              <a:rPr lang="en-GB" b="0">
                <a:solidFill>
                  <a:schemeClr val="dk1"/>
                </a:solidFill>
                <a:latin typeface="Montserrat"/>
                <a:ea typeface="Montserrat"/>
                <a:cs typeface="Montserrat"/>
                <a:sym typeface="Montserrat"/>
              </a:rPr>
              <a:t>replace a picture with a picture of your team in action.</a:t>
            </a:r>
            <a:endParaRPr b="0">
              <a:latin typeface="Montserrat"/>
              <a:ea typeface="Montserrat"/>
              <a:cs typeface="Montserrat"/>
              <a:sym typeface="Montserrat"/>
            </a:endParaRPr>
          </a:p>
          <a:p>
            <a:pPr marL="171450" lvl="0" indent="-171450" algn="l" rtl="0">
              <a:lnSpc>
                <a:spcPct val="100000"/>
              </a:lnSpc>
              <a:spcBef>
                <a:spcPts val="0"/>
              </a:spcBef>
              <a:spcAft>
                <a:spcPts val="0"/>
              </a:spcAft>
              <a:buSzPts val="1100"/>
              <a:buChar char="●"/>
            </a:pPr>
            <a:r>
              <a:rPr lang="en-GB" b="0">
                <a:latin typeface="Montserrat"/>
                <a:ea typeface="Montserrat"/>
                <a:cs typeface="Montserrat"/>
                <a:sym typeface="Montserrat"/>
              </a:rPr>
              <a:t>If this is not your Challenge, delete the slide or hide it by right clicking on the slide and choosing delete or hide.</a:t>
            </a:r>
            <a:endParaRPr b="0">
              <a:latin typeface="Montserrat"/>
              <a:ea typeface="Montserrat"/>
              <a:cs typeface="Montserrat"/>
              <a:sym typeface="Montserrat"/>
            </a:endParaRPr>
          </a:p>
          <a:p>
            <a:pPr marL="0" lvl="0" indent="0" algn="l" rtl="0">
              <a:lnSpc>
                <a:spcPct val="100000"/>
              </a:lnSpc>
              <a:spcBef>
                <a:spcPts val="0"/>
              </a:spcBef>
              <a:spcAft>
                <a:spcPts val="0"/>
              </a:spcAft>
              <a:buSzPts val="1100"/>
              <a:buNone/>
            </a:pPr>
            <a:endParaRPr b="0">
              <a:latin typeface="Montserrat"/>
              <a:ea typeface="Montserrat"/>
              <a:cs typeface="Montserrat"/>
              <a:sym typeface="Montserrat"/>
            </a:endParaRPr>
          </a:p>
          <a:p>
            <a:pPr marL="0" lvl="0" indent="0" algn="l" rtl="0">
              <a:lnSpc>
                <a:spcPct val="100000"/>
              </a:lnSpc>
              <a:spcBef>
                <a:spcPts val="0"/>
              </a:spcBef>
              <a:spcAft>
                <a:spcPts val="0"/>
              </a:spcAft>
              <a:buSzPts val="1100"/>
              <a:buNone/>
            </a:pPr>
            <a:r>
              <a:rPr lang="en-GB" b="0">
                <a:latin typeface="Montserrat"/>
                <a:ea typeface="Montserrat"/>
                <a:cs typeface="Montserrat"/>
                <a:sym typeface="Montserrat"/>
              </a:rPr>
              <a:t>Tips for presenting this slide:</a:t>
            </a:r>
            <a:endParaRPr b="0">
              <a:latin typeface="Montserrat"/>
              <a:ea typeface="Montserrat"/>
              <a:cs typeface="Montserrat"/>
              <a:sym typeface="Montserrat"/>
            </a:endParaRPr>
          </a:p>
          <a:p>
            <a:pPr marL="171450" lvl="0" indent="-171450" algn="l" rtl="0">
              <a:lnSpc>
                <a:spcPct val="100000"/>
              </a:lnSpc>
              <a:spcBef>
                <a:spcPts val="0"/>
              </a:spcBef>
              <a:spcAft>
                <a:spcPts val="0"/>
              </a:spcAft>
              <a:buSzPts val="1100"/>
              <a:buChar char="●"/>
            </a:pPr>
            <a:r>
              <a:rPr lang="en-GB" b="0">
                <a:latin typeface="Montserrat"/>
                <a:ea typeface="Montserrat"/>
                <a:cs typeface="Montserrat"/>
                <a:sym typeface="Montserrat"/>
              </a:rPr>
              <a:t>Give an overview of the Challenge components you were asked to include.  </a:t>
            </a:r>
            <a:endParaRPr b="0">
              <a:latin typeface="Montserrat"/>
              <a:ea typeface="Montserrat"/>
              <a:cs typeface="Montserrat"/>
              <a:sym typeface="Montserrat"/>
            </a:endParaRPr>
          </a:p>
          <a:p>
            <a:pPr marL="171450" lvl="0" indent="-171450" algn="l" rtl="0">
              <a:lnSpc>
                <a:spcPct val="100000"/>
              </a:lnSpc>
              <a:spcBef>
                <a:spcPts val="0"/>
              </a:spcBef>
              <a:spcAft>
                <a:spcPts val="0"/>
              </a:spcAft>
              <a:buSzPts val="1100"/>
              <a:buChar char="●"/>
            </a:pPr>
            <a:r>
              <a:rPr lang="en-GB" b="0">
                <a:latin typeface="Montserrat"/>
                <a:ea typeface="Montserrat"/>
                <a:cs typeface="Montserrat"/>
                <a:sym typeface="Montserrat"/>
              </a:rPr>
              <a:t>Highlight the knowledge areas you used (math, science, technology, engineering, script-writing, etc.).</a:t>
            </a:r>
            <a:endParaRPr b="0">
              <a:latin typeface="Montserrat"/>
              <a:ea typeface="Montserrat"/>
              <a:cs typeface="Montserrat"/>
              <a:sym typeface="Montserrat"/>
            </a:endParaRPr>
          </a:p>
          <a:p>
            <a:pPr marL="0" lvl="0" indent="0" algn="l" rtl="0">
              <a:lnSpc>
                <a:spcPct val="100000"/>
              </a:lnSpc>
              <a:spcBef>
                <a:spcPts val="0"/>
              </a:spcBef>
              <a:spcAft>
                <a:spcPts val="0"/>
              </a:spcAft>
              <a:buSzPts val="1100"/>
              <a:buNone/>
            </a:pPr>
            <a:endParaRPr b="0">
              <a:latin typeface="Montserrat"/>
              <a:ea typeface="Montserrat"/>
              <a:cs typeface="Montserrat"/>
              <a:sym typeface="Montserrat"/>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3" name="Google Shape;223;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b="0">
                <a:latin typeface="Montserrat"/>
                <a:ea typeface="Montserrat"/>
                <a:cs typeface="Montserrat"/>
                <a:sym typeface="Montserrat"/>
              </a:rPr>
              <a:t>Modify this slide:</a:t>
            </a:r>
            <a:endParaRPr b="0">
              <a:latin typeface="Montserrat"/>
              <a:ea typeface="Montserrat"/>
              <a:cs typeface="Montserrat"/>
              <a:sym typeface="Montserrat"/>
            </a:endParaRPr>
          </a:p>
          <a:p>
            <a:pPr marL="171450" lvl="0" indent="-171450" algn="l" rtl="0">
              <a:lnSpc>
                <a:spcPct val="100000"/>
              </a:lnSpc>
              <a:spcBef>
                <a:spcPts val="0"/>
              </a:spcBef>
              <a:spcAft>
                <a:spcPts val="0"/>
              </a:spcAft>
              <a:buSzPts val="1100"/>
              <a:buChar char="●"/>
            </a:pPr>
            <a:r>
              <a:rPr lang="en-GB" b="0">
                <a:latin typeface="Montserrat"/>
                <a:ea typeface="Montserrat"/>
                <a:cs typeface="Montserrat"/>
                <a:sym typeface="Montserrat"/>
              </a:rPr>
              <a:t>If this is your Challenge, </a:t>
            </a:r>
            <a:r>
              <a:rPr lang="en-GB" b="0">
                <a:solidFill>
                  <a:schemeClr val="dk1"/>
                </a:solidFill>
                <a:latin typeface="Montserrat"/>
                <a:ea typeface="Montserrat"/>
                <a:cs typeface="Montserrat"/>
                <a:sym typeface="Montserrat"/>
              </a:rPr>
              <a:t>replace a picture with a picture of your team in action.</a:t>
            </a:r>
            <a:endParaRPr b="0">
              <a:latin typeface="Montserrat"/>
              <a:ea typeface="Montserrat"/>
              <a:cs typeface="Montserrat"/>
              <a:sym typeface="Montserrat"/>
            </a:endParaRPr>
          </a:p>
          <a:p>
            <a:pPr marL="171450" lvl="0" indent="-171450" algn="l" rtl="0">
              <a:lnSpc>
                <a:spcPct val="100000"/>
              </a:lnSpc>
              <a:spcBef>
                <a:spcPts val="0"/>
              </a:spcBef>
              <a:spcAft>
                <a:spcPts val="0"/>
              </a:spcAft>
              <a:buSzPts val="1100"/>
              <a:buChar char="●"/>
            </a:pPr>
            <a:r>
              <a:rPr lang="en-GB" b="0">
                <a:latin typeface="Montserrat"/>
                <a:ea typeface="Montserrat"/>
                <a:cs typeface="Montserrat"/>
                <a:sym typeface="Montserrat"/>
              </a:rPr>
              <a:t>If this is not your Challenge, delete the slide or hide it by right clicking on the slide and choosing delete or hide.</a:t>
            </a:r>
            <a:endParaRPr b="0">
              <a:latin typeface="Montserrat"/>
              <a:ea typeface="Montserrat"/>
              <a:cs typeface="Montserrat"/>
              <a:sym typeface="Montserrat"/>
            </a:endParaRPr>
          </a:p>
          <a:p>
            <a:pPr marL="0" lvl="0" indent="0" algn="l" rtl="0">
              <a:lnSpc>
                <a:spcPct val="100000"/>
              </a:lnSpc>
              <a:spcBef>
                <a:spcPts val="0"/>
              </a:spcBef>
              <a:spcAft>
                <a:spcPts val="0"/>
              </a:spcAft>
              <a:buSzPts val="1100"/>
              <a:buNone/>
            </a:pPr>
            <a:endParaRPr b="0">
              <a:latin typeface="Montserrat"/>
              <a:ea typeface="Montserrat"/>
              <a:cs typeface="Montserrat"/>
              <a:sym typeface="Montserrat"/>
            </a:endParaRPr>
          </a:p>
          <a:p>
            <a:pPr marL="0" lvl="0" indent="0" algn="l" rtl="0">
              <a:lnSpc>
                <a:spcPct val="100000"/>
              </a:lnSpc>
              <a:spcBef>
                <a:spcPts val="0"/>
              </a:spcBef>
              <a:spcAft>
                <a:spcPts val="0"/>
              </a:spcAft>
              <a:buSzPts val="1100"/>
              <a:buNone/>
            </a:pPr>
            <a:r>
              <a:rPr lang="en-GB" b="0">
                <a:latin typeface="Montserrat"/>
                <a:ea typeface="Montserrat"/>
                <a:cs typeface="Montserrat"/>
                <a:sym typeface="Montserrat"/>
              </a:rPr>
              <a:t>Tips for presenting this slide:</a:t>
            </a:r>
            <a:endParaRPr b="0">
              <a:latin typeface="Montserrat"/>
              <a:ea typeface="Montserrat"/>
              <a:cs typeface="Montserrat"/>
              <a:sym typeface="Montserrat"/>
            </a:endParaRPr>
          </a:p>
          <a:p>
            <a:pPr marL="171450" lvl="0" indent="-171450" algn="l" rtl="0">
              <a:lnSpc>
                <a:spcPct val="100000"/>
              </a:lnSpc>
              <a:spcBef>
                <a:spcPts val="0"/>
              </a:spcBef>
              <a:spcAft>
                <a:spcPts val="0"/>
              </a:spcAft>
              <a:buSzPts val="1100"/>
              <a:buChar char="●"/>
            </a:pPr>
            <a:r>
              <a:rPr lang="en-GB" b="0">
                <a:latin typeface="Montserrat"/>
                <a:ea typeface="Montserrat"/>
                <a:cs typeface="Montserrat"/>
                <a:sym typeface="Montserrat"/>
              </a:rPr>
              <a:t>Give an overview of the Challenge components you were asked to include.  </a:t>
            </a:r>
            <a:endParaRPr b="0">
              <a:latin typeface="Montserrat"/>
              <a:ea typeface="Montserrat"/>
              <a:cs typeface="Montserrat"/>
              <a:sym typeface="Montserrat"/>
            </a:endParaRPr>
          </a:p>
          <a:p>
            <a:pPr marL="171450" lvl="0" indent="-171450" algn="l" rtl="0">
              <a:lnSpc>
                <a:spcPct val="100000"/>
              </a:lnSpc>
              <a:spcBef>
                <a:spcPts val="0"/>
              </a:spcBef>
              <a:spcAft>
                <a:spcPts val="0"/>
              </a:spcAft>
              <a:buSzPts val="1100"/>
              <a:buChar char="●"/>
            </a:pPr>
            <a:r>
              <a:rPr lang="en-GB" b="0">
                <a:latin typeface="Montserrat"/>
                <a:ea typeface="Montserrat"/>
                <a:cs typeface="Montserrat"/>
                <a:sym typeface="Montserrat"/>
              </a:rPr>
              <a:t>Highlight the knowledge areas you used (math, science, technology, engineering, script-writing, etc.).</a:t>
            </a:r>
            <a:endParaRPr b="0">
              <a:latin typeface="Montserrat"/>
              <a:ea typeface="Montserrat"/>
              <a:cs typeface="Montserrat"/>
              <a:sym typeface="Montserrat"/>
            </a:endParaRPr>
          </a:p>
          <a:p>
            <a:pPr marL="0" lvl="0" indent="0" algn="l" rtl="0">
              <a:lnSpc>
                <a:spcPct val="100000"/>
              </a:lnSpc>
              <a:spcBef>
                <a:spcPts val="0"/>
              </a:spcBef>
              <a:spcAft>
                <a:spcPts val="0"/>
              </a:spcAft>
              <a:buSzPts val="1100"/>
              <a:buNone/>
            </a:pPr>
            <a:endParaRPr b="0">
              <a:latin typeface="Montserrat"/>
              <a:ea typeface="Montserrat"/>
              <a:cs typeface="Montserrat"/>
              <a:sym typeface="Montserrat"/>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3" name="Google Shape;233;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GB" b="0">
                <a:latin typeface="Montserrat"/>
                <a:ea typeface="Montserrat"/>
                <a:cs typeface="Montserrat"/>
                <a:sym typeface="Montserrat"/>
              </a:rPr>
              <a:t>Modify this slide:</a:t>
            </a:r>
            <a:endParaRPr b="0">
              <a:latin typeface="Montserrat"/>
              <a:ea typeface="Montserrat"/>
              <a:cs typeface="Montserrat"/>
              <a:sym typeface="Montserrat"/>
            </a:endParaRPr>
          </a:p>
          <a:p>
            <a:pPr marL="457200" lvl="0" indent="-298450" algn="l" rtl="0">
              <a:lnSpc>
                <a:spcPct val="100000"/>
              </a:lnSpc>
              <a:spcBef>
                <a:spcPts val="0"/>
              </a:spcBef>
              <a:spcAft>
                <a:spcPts val="0"/>
              </a:spcAft>
              <a:buSzPts val="1100"/>
              <a:buChar char="●"/>
            </a:pPr>
            <a:r>
              <a:rPr lang="en-GB" b="0">
                <a:latin typeface="Montserrat"/>
                <a:ea typeface="Montserrat"/>
                <a:cs typeface="Montserrat"/>
                <a:sym typeface="Montserrat"/>
              </a:rPr>
              <a:t>Add in photos of your team during the season working on your solution or pictures of each of your props and a picture of your final solution. </a:t>
            </a:r>
            <a:endParaRPr b="0">
              <a:latin typeface="Montserrat"/>
              <a:ea typeface="Montserrat"/>
              <a:cs typeface="Montserrat"/>
              <a:sym typeface="Montserrat"/>
            </a:endParaRPr>
          </a:p>
          <a:p>
            <a:pPr marL="457200" lvl="0" indent="-298450" algn="l" rtl="0">
              <a:lnSpc>
                <a:spcPct val="100000"/>
              </a:lnSpc>
              <a:spcBef>
                <a:spcPts val="0"/>
              </a:spcBef>
              <a:spcAft>
                <a:spcPts val="0"/>
              </a:spcAft>
              <a:buSzPts val="1100"/>
              <a:buChar char="●"/>
            </a:pPr>
            <a:r>
              <a:rPr lang="en-GB" b="0">
                <a:latin typeface="Montserrat"/>
                <a:ea typeface="Montserrat"/>
                <a:cs typeface="Montserrat"/>
                <a:sym typeface="Montserrat"/>
              </a:rPr>
              <a:t>Add text to the right describing your solution process, highlighting knowledge you applied and the creative process.  Be specific.</a:t>
            </a:r>
            <a:endParaRPr b="0">
              <a:latin typeface="Montserrat"/>
              <a:ea typeface="Montserrat"/>
              <a:cs typeface="Montserrat"/>
              <a:sym typeface="Montserrat"/>
            </a:endParaRPr>
          </a:p>
          <a:p>
            <a:pPr marL="457200" lvl="0" indent="-228600" algn="l" rtl="0">
              <a:lnSpc>
                <a:spcPct val="100000"/>
              </a:lnSpc>
              <a:spcBef>
                <a:spcPts val="0"/>
              </a:spcBef>
              <a:spcAft>
                <a:spcPts val="0"/>
              </a:spcAft>
              <a:buSzPts val="1100"/>
              <a:buNone/>
            </a:pPr>
            <a:endParaRPr b="0">
              <a:latin typeface="Montserrat"/>
              <a:ea typeface="Montserrat"/>
              <a:cs typeface="Montserrat"/>
              <a:sym typeface="Montserrat"/>
            </a:endParaRPr>
          </a:p>
          <a:p>
            <a:pPr marL="158750" lvl="0" indent="0" algn="l" rtl="0">
              <a:lnSpc>
                <a:spcPct val="100000"/>
              </a:lnSpc>
              <a:spcBef>
                <a:spcPts val="0"/>
              </a:spcBef>
              <a:spcAft>
                <a:spcPts val="0"/>
              </a:spcAft>
              <a:buSzPts val="1100"/>
              <a:buNone/>
            </a:pPr>
            <a:r>
              <a:rPr lang="en-GB" b="0">
                <a:latin typeface="Montserrat"/>
                <a:ea typeface="Montserrat"/>
                <a:cs typeface="Montserrat"/>
                <a:sym typeface="Montserrat"/>
              </a:rPr>
              <a:t>Tips for presenting this slide:</a:t>
            </a:r>
            <a:endParaRPr b="0">
              <a:latin typeface="Montserrat"/>
              <a:ea typeface="Montserrat"/>
              <a:cs typeface="Montserrat"/>
              <a:sym typeface="Montserrat"/>
            </a:endParaRPr>
          </a:p>
          <a:p>
            <a:pPr marL="457200" lvl="0" indent="-298450" algn="l" rtl="0">
              <a:lnSpc>
                <a:spcPct val="100000"/>
              </a:lnSpc>
              <a:spcBef>
                <a:spcPts val="0"/>
              </a:spcBef>
              <a:spcAft>
                <a:spcPts val="0"/>
              </a:spcAft>
              <a:buSzPts val="1100"/>
              <a:buChar char="●"/>
            </a:pPr>
            <a:r>
              <a:rPr lang="en-GB" b="0">
                <a:latin typeface="Montserrat"/>
                <a:ea typeface="Montserrat"/>
                <a:cs typeface="Montserrat"/>
                <a:sym typeface="Montserrat"/>
              </a:rPr>
              <a:t>Speak about what is happening in a few of the photos highlighting the skills you were practicing.</a:t>
            </a:r>
            <a:endParaRPr b="0">
              <a:latin typeface="Montserrat"/>
              <a:ea typeface="Montserrat"/>
              <a:cs typeface="Montserrat"/>
              <a:sym typeface="Montserrat"/>
            </a:endParaRPr>
          </a:p>
        </p:txBody>
      </p:sp>
      <p:sp>
        <p:nvSpPr>
          <p:cNvPr id="234" name="Google Shape;234;p1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GB" sz="1400" b="1" i="0" u="none" strike="noStrike" cap="none">
                <a:solidFill>
                  <a:srgbClr val="000000"/>
                </a:solidFill>
                <a:latin typeface="Montserrat ExtraBold"/>
                <a:ea typeface="Montserrat ExtraBold"/>
                <a:cs typeface="Montserrat ExtraBold"/>
                <a:sym typeface="Montserrat ExtraBold"/>
              </a:rPr>
              <a:t>14</a:t>
            </a:fld>
            <a:endParaRPr sz="1400" b="1" i="0" u="none" strike="noStrike" cap="none">
              <a:solidFill>
                <a:srgbClr val="000000"/>
              </a:solidFill>
              <a:latin typeface="Montserrat ExtraBold"/>
              <a:ea typeface="Montserrat ExtraBold"/>
              <a:cs typeface="Montserrat ExtraBold"/>
              <a:sym typeface="Montserrat ExtraBo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5" name="Google Shape;245;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GB" b="0">
                <a:latin typeface="Montserrat"/>
                <a:ea typeface="Montserrat"/>
                <a:cs typeface="Montserrat"/>
                <a:sym typeface="Montserrat"/>
              </a:rPr>
              <a:t>Modify this Slide:</a:t>
            </a:r>
            <a:endParaRPr b="0">
              <a:latin typeface="Montserrat"/>
              <a:ea typeface="Montserrat"/>
              <a:cs typeface="Montserrat"/>
              <a:sym typeface="Montserrat"/>
            </a:endParaRPr>
          </a:p>
          <a:p>
            <a:pPr marL="457200" lvl="0" indent="-298450" algn="l" rtl="0">
              <a:lnSpc>
                <a:spcPct val="100000"/>
              </a:lnSpc>
              <a:spcBef>
                <a:spcPts val="0"/>
              </a:spcBef>
              <a:spcAft>
                <a:spcPts val="0"/>
              </a:spcAft>
              <a:buSzPts val="1100"/>
              <a:buChar char="●"/>
            </a:pPr>
            <a:r>
              <a:rPr lang="en-GB" b="0">
                <a:latin typeface="Montserrat"/>
                <a:ea typeface="Montserrat"/>
                <a:cs typeface="Montserrat"/>
                <a:sym typeface="Montserrat"/>
              </a:rPr>
              <a:t>Add in the knowledge you have gained in subject areas such as science, technology, language, engineering, etc. (ex. propulsion systems and their respective benefits,  editing in Premiere Pro, structural integrity of laminates, evelop memorable characters, etc.)</a:t>
            </a:r>
            <a:endParaRPr b="0">
              <a:latin typeface="Montserrat"/>
              <a:ea typeface="Montserrat"/>
              <a:cs typeface="Montserrat"/>
              <a:sym typeface="Montserrat"/>
            </a:endParaRPr>
          </a:p>
          <a:p>
            <a:pPr marL="457200" lvl="0" indent="-298450" algn="l" rtl="0">
              <a:lnSpc>
                <a:spcPct val="100000"/>
              </a:lnSpc>
              <a:spcBef>
                <a:spcPts val="0"/>
              </a:spcBef>
              <a:spcAft>
                <a:spcPts val="0"/>
              </a:spcAft>
              <a:buSzPts val="1100"/>
              <a:buChar char="●"/>
            </a:pPr>
            <a:r>
              <a:rPr lang="en-GB" b="0">
                <a:latin typeface="Montserrat"/>
                <a:ea typeface="Montserrat"/>
                <a:cs typeface="Montserrat"/>
                <a:sym typeface="Montserrat"/>
              </a:rPr>
              <a:t>Add in skills you have gained. (ex. Effective use of time, planning and task management, looking critically at problems, trying various solutions and measuring results, etc.)</a:t>
            </a:r>
            <a:endParaRPr b="0">
              <a:latin typeface="Montserrat"/>
              <a:ea typeface="Montserrat"/>
              <a:cs typeface="Montserrat"/>
              <a:sym typeface="Montserrat"/>
            </a:endParaRPr>
          </a:p>
          <a:p>
            <a:pPr marL="457200" lvl="0" indent="-228600" algn="l" rtl="0">
              <a:lnSpc>
                <a:spcPct val="100000"/>
              </a:lnSpc>
              <a:spcBef>
                <a:spcPts val="0"/>
              </a:spcBef>
              <a:spcAft>
                <a:spcPts val="0"/>
              </a:spcAft>
              <a:buSzPts val="1100"/>
              <a:buNone/>
            </a:pPr>
            <a:endParaRPr b="0">
              <a:latin typeface="Montserrat"/>
              <a:ea typeface="Montserrat"/>
              <a:cs typeface="Montserrat"/>
              <a:sym typeface="Montserrat"/>
            </a:endParaRPr>
          </a:p>
          <a:p>
            <a:pPr marL="158750" lvl="0" indent="0" algn="l" rtl="0">
              <a:lnSpc>
                <a:spcPct val="100000"/>
              </a:lnSpc>
              <a:spcBef>
                <a:spcPts val="0"/>
              </a:spcBef>
              <a:spcAft>
                <a:spcPts val="0"/>
              </a:spcAft>
              <a:buSzPts val="1100"/>
              <a:buNone/>
            </a:pPr>
            <a:r>
              <a:rPr lang="en-GB" b="0">
                <a:latin typeface="Montserrat"/>
                <a:ea typeface="Montserrat"/>
                <a:cs typeface="Montserrat"/>
                <a:sym typeface="Montserrat"/>
              </a:rPr>
              <a:t>Tips for presenting this slide:</a:t>
            </a:r>
            <a:endParaRPr b="0">
              <a:latin typeface="Montserrat"/>
              <a:ea typeface="Montserrat"/>
              <a:cs typeface="Montserrat"/>
              <a:sym typeface="Montserrat"/>
            </a:endParaRPr>
          </a:p>
          <a:p>
            <a:pPr marL="457200" lvl="0" indent="-298450" algn="l" rtl="0">
              <a:lnSpc>
                <a:spcPct val="100000"/>
              </a:lnSpc>
              <a:spcBef>
                <a:spcPts val="0"/>
              </a:spcBef>
              <a:spcAft>
                <a:spcPts val="0"/>
              </a:spcAft>
              <a:buSzPts val="1100"/>
              <a:buChar char="●"/>
            </a:pPr>
            <a:r>
              <a:rPr lang="en-GB" b="0">
                <a:latin typeface="Montserrat"/>
                <a:ea typeface="Montserrat"/>
                <a:cs typeface="Montserrat"/>
                <a:sym typeface="Montserrat"/>
              </a:rPr>
              <a:t>One team member tells a team story of a moment during the season when your team applied part of the knowledge on the slide. </a:t>
            </a:r>
            <a:endParaRPr b="0">
              <a:latin typeface="Montserrat"/>
              <a:ea typeface="Montserrat"/>
              <a:cs typeface="Montserrat"/>
              <a:sym typeface="Montserrat"/>
            </a:endParaRPr>
          </a:p>
          <a:p>
            <a:pPr marL="457200" lvl="0" indent="-228600" algn="l" rtl="0">
              <a:lnSpc>
                <a:spcPct val="100000"/>
              </a:lnSpc>
              <a:spcBef>
                <a:spcPts val="0"/>
              </a:spcBef>
              <a:spcAft>
                <a:spcPts val="0"/>
              </a:spcAft>
              <a:buSzPts val="1100"/>
              <a:buNone/>
            </a:pPr>
            <a:endParaRPr b="0">
              <a:latin typeface="Montserrat"/>
              <a:ea typeface="Montserrat"/>
              <a:cs typeface="Montserrat"/>
              <a:sym typeface="Montserrat"/>
            </a:endParaRPr>
          </a:p>
        </p:txBody>
      </p:sp>
      <p:sp>
        <p:nvSpPr>
          <p:cNvPr id="246" name="Google Shape;246;p1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GB" sz="1400" b="1" i="0" u="none" strike="noStrike" cap="none">
                <a:solidFill>
                  <a:srgbClr val="000000"/>
                </a:solidFill>
                <a:latin typeface="Montserrat ExtraBold"/>
                <a:ea typeface="Montserrat ExtraBold"/>
                <a:cs typeface="Montserrat ExtraBold"/>
                <a:sym typeface="Montserrat ExtraBold"/>
              </a:rPr>
              <a:t>15</a:t>
            </a:fld>
            <a:endParaRPr sz="1400" b="1" i="0" u="none" strike="noStrike" cap="none">
              <a:solidFill>
                <a:srgbClr val="000000"/>
              </a:solidFill>
              <a:latin typeface="Montserrat ExtraBold"/>
              <a:ea typeface="Montserrat ExtraBold"/>
              <a:cs typeface="Montserrat ExtraBold"/>
              <a:sym typeface="Montserrat ExtraBo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3" name="Google Shape;263;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GB" b="0" dirty="0">
                <a:latin typeface="Montserrat"/>
                <a:ea typeface="Montserrat"/>
                <a:cs typeface="Montserrat"/>
                <a:sym typeface="Montserrat"/>
              </a:rPr>
              <a:t>Modify the slide:</a:t>
            </a:r>
            <a:endParaRPr b="0" dirty="0">
              <a:latin typeface="Montserrat"/>
              <a:ea typeface="Montserrat"/>
              <a:cs typeface="Montserrat"/>
              <a:sym typeface="Montserrat"/>
            </a:endParaRPr>
          </a:p>
          <a:p>
            <a:pPr marL="457200" lvl="0" indent="-298450" algn="l" rtl="0">
              <a:lnSpc>
                <a:spcPct val="100000"/>
              </a:lnSpc>
              <a:spcBef>
                <a:spcPts val="0"/>
              </a:spcBef>
              <a:spcAft>
                <a:spcPts val="0"/>
              </a:spcAft>
              <a:buSzPts val="1100"/>
              <a:buChar char="●"/>
            </a:pPr>
            <a:r>
              <a:rPr lang="en-GB" b="0" dirty="0">
                <a:latin typeface="Montserrat"/>
                <a:ea typeface="Montserrat"/>
                <a:cs typeface="Montserrat"/>
                <a:sym typeface="Montserrat"/>
              </a:rPr>
              <a:t>Replace &lt;fill in hours&gt; with the total amount of hours you met and worked individually on your Challenge solution.</a:t>
            </a:r>
            <a:endParaRPr b="0" dirty="0">
              <a:latin typeface="Montserrat"/>
              <a:ea typeface="Montserrat"/>
              <a:cs typeface="Montserrat"/>
              <a:sym typeface="Montserrat"/>
            </a:endParaRPr>
          </a:p>
          <a:p>
            <a:pPr marL="457200" lvl="0" indent="-298450" algn="l" rtl="0">
              <a:lnSpc>
                <a:spcPct val="100000"/>
              </a:lnSpc>
              <a:spcBef>
                <a:spcPts val="0"/>
              </a:spcBef>
              <a:spcAft>
                <a:spcPts val="0"/>
              </a:spcAft>
              <a:buSzPts val="1100"/>
              <a:buChar char="●"/>
            </a:pPr>
            <a:r>
              <a:rPr lang="en-GB" b="0" dirty="0">
                <a:latin typeface="Montserrat"/>
                <a:ea typeface="Montserrat"/>
                <a:cs typeface="Montserrat"/>
                <a:sym typeface="Montserrat"/>
              </a:rPr>
              <a:t>Replace &lt;fill in weeks&gt; with the total amount of weeks you worked on your solution.</a:t>
            </a:r>
            <a:endParaRPr b="0" dirty="0">
              <a:latin typeface="Montserrat"/>
              <a:ea typeface="Montserrat"/>
              <a:cs typeface="Montserrat"/>
              <a:sym typeface="Montserrat"/>
            </a:endParaRPr>
          </a:p>
          <a:p>
            <a:pPr marL="457200" lvl="0" indent="-298450" algn="l" rtl="0">
              <a:lnSpc>
                <a:spcPct val="100000"/>
              </a:lnSpc>
              <a:spcBef>
                <a:spcPts val="0"/>
              </a:spcBef>
              <a:spcAft>
                <a:spcPts val="0"/>
              </a:spcAft>
              <a:buSzPts val="1100"/>
              <a:buChar char="●"/>
            </a:pPr>
            <a:r>
              <a:rPr lang="en-GB" b="0" dirty="0">
                <a:latin typeface="Montserrat"/>
                <a:ea typeface="Montserrat"/>
                <a:cs typeface="Montserrat"/>
                <a:sym typeface="Montserrat"/>
              </a:rPr>
              <a:t>Replace the Local Team Challenge Costs with a picture of your team at the award ceremony.</a:t>
            </a:r>
            <a:endParaRPr b="0" dirty="0">
              <a:latin typeface="Montserrat"/>
              <a:ea typeface="Montserrat"/>
              <a:cs typeface="Montserrat"/>
              <a:sym typeface="Montserrat"/>
            </a:endParaRPr>
          </a:p>
          <a:p>
            <a:pPr marL="457200" lvl="0" indent="-298450" algn="l" rtl="0">
              <a:lnSpc>
                <a:spcPct val="100000"/>
              </a:lnSpc>
              <a:spcBef>
                <a:spcPts val="0"/>
              </a:spcBef>
              <a:spcAft>
                <a:spcPts val="0"/>
              </a:spcAft>
              <a:buSzPts val="1100"/>
              <a:buChar char="●"/>
            </a:pPr>
            <a:r>
              <a:rPr lang="en-GB" b="0" dirty="0">
                <a:latin typeface="Montserrat"/>
                <a:ea typeface="Montserrat"/>
                <a:cs typeface="Montserrat"/>
                <a:sym typeface="Montserrat"/>
              </a:rPr>
              <a:t>Place the costs in your local currency.</a:t>
            </a:r>
            <a:endParaRPr b="0" dirty="0">
              <a:latin typeface="Montserrat"/>
              <a:ea typeface="Montserrat"/>
              <a:cs typeface="Montserrat"/>
              <a:sym typeface="Montserrat"/>
            </a:endParaRPr>
          </a:p>
          <a:p>
            <a:pPr marL="457200" lvl="0" indent="-228600" algn="l" rtl="0">
              <a:lnSpc>
                <a:spcPct val="100000"/>
              </a:lnSpc>
              <a:spcBef>
                <a:spcPts val="0"/>
              </a:spcBef>
              <a:spcAft>
                <a:spcPts val="0"/>
              </a:spcAft>
              <a:buSzPts val="1100"/>
              <a:buNone/>
            </a:pPr>
            <a:endParaRPr b="0" dirty="0">
              <a:latin typeface="Montserrat"/>
              <a:ea typeface="Montserrat"/>
              <a:cs typeface="Montserrat"/>
              <a:sym typeface="Montserrat"/>
            </a:endParaRPr>
          </a:p>
          <a:p>
            <a:pPr marL="158750" lvl="0" indent="0" algn="l" rtl="0">
              <a:lnSpc>
                <a:spcPct val="100000"/>
              </a:lnSpc>
              <a:spcBef>
                <a:spcPts val="0"/>
              </a:spcBef>
              <a:spcAft>
                <a:spcPts val="0"/>
              </a:spcAft>
              <a:buSzPts val="1100"/>
              <a:buNone/>
            </a:pPr>
            <a:r>
              <a:rPr lang="en-GB" b="0" dirty="0">
                <a:latin typeface="Montserrat"/>
                <a:ea typeface="Montserrat"/>
                <a:cs typeface="Montserrat"/>
                <a:sym typeface="Montserrat"/>
              </a:rPr>
              <a:t>Tips for filling in this slide:</a:t>
            </a:r>
            <a:endParaRPr b="0" dirty="0">
              <a:latin typeface="Montserrat"/>
              <a:ea typeface="Montserrat"/>
              <a:cs typeface="Montserrat"/>
              <a:sym typeface="Montserrat"/>
            </a:endParaRPr>
          </a:p>
          <a:p>
            <a:pPr marL="457200" lvl="0" indent="-298450" algn="l" rtl="0">
              <a:lnSpc>
                <a:spcPct val="100000"/>
              </a:lnSpc>
              <a:spcBef>
                <a:spcPts val="0"/>
              </a:spcBef>
              <a:spcAft>
                <a:spcPts val="0"/>
              </a:spcAft>
              <a:buSzPts val="1100"/>
              <a:buChar char="●"/>
            </a:pPr>
            <a:r>
              <a:rPr lang="en-GB" b="0" dirty="0">
                <a:latin typeface="Montserrat"/>
                <a:ea typeface="Montserrat"/>
                <a:cs typeface="Montserrat"/>
                <a:sym typeface="Montserrat"/>
              </a:rPr>
              <a:t>Materials for Solution: Cost of materials on your Expense Report plus all other materials you used for development.</a:t>
            </a:r>
            <a:endParaRPr b="0" dirty="0">
              <a:latin typeface="Montserrat"/>
              <a:ea typeface="Montserrat"/>
              <a:cs typeface="Montserrat"/>
              <a:sym typeface="Montserrat"/>
            </a:endParaRPr>
          </a:p>
          <a:p>
            <a:pPr marL="457200" lvl="0" indent="-298450" algn="l" rtl="0">
              <a:lnSpc>
                <a:spcPct val="100000"/>
              </a:lnSpc>
              <a:spcBef>
                <a:spcPts val="0"/>
              </a:spcBef>
              <a:spcAft>
                <a:spcPts val="0"/>
              </a:spcAft>
              <a:buSzPts val="1100"/>
              <a:buChar char="●"/>
            </a:pPr>
            <a:r>
              <a:rPr lang="en-GB" b="0" dirty="0">
                <a:latin typeface="Montserrat"/>
                <a:ea typeface="Montserrat"/>
                <a:cs typeface="Montserrat"/>
                <a:sym typeface="Montserrat"/>
              </a:rPr>
              <a:t>Travel to Tournament: petrol, bus, train, van costs that were spent.</a:t>
            </a:r>
            <a:endParaRPr b="0" dirty="0">
              <a:latin typeface="Montserrat"/>
              <a:ea typeface="Montserrat"/>
              <a:cs typeface="Montserrat"/>
              <a:sym typeface="Montserrat"/>
            </a:endParaRPr>
          </a:p>
          <a:p>
            <a:pPr marL="457200" lvl="0" indent="-298450" algn="l" rtl="0">
              <a:lnSpc>
                <a:spcPct val="100000"/>
              </a:lnSpc>
              <a:spcBef>
                <a:spcPts val="0"/>
              </a:spcBef>
              <a:spcAft>
                <a:spcPts val="0"/>
              </a:spcAft>
              <a:buSzPts val="1100"/>
              <a:buChar char="●"/>
            </a:pPr>
            <a:r>
              <a:rPr lang="en-GB" b="0" dirty="0">
                <a:latin typeface="Montserrat"/>
                <a:ea typeface="Montserrat"/>
                <a:cs typeface="Montserrat"/>
                <a:sym typeface="Montserrat"/>
              </a:rPr>
              <a:t>Tournament Fees: What did you pay to attend the tournament? (Ask your Affiliate Director)</a:t>
            </a:r>
            <a:endParaRPr b="0" dirty="0">
              <a:latin typeface="Montserrat"/>
              <a:ea typeface="Montserrat"/>
              <a:cs typeface="Montserrat"/>
              <a:sym typeface="Montserrat"/>
            </a:endParaRPr>
          </a:p>
          <a:p>
            <a:pPr marL="457200" lvl="0" indent="-298450" algn="l" rtl="0">
              <a:lnSpc>
                <a:spcPct val="100000"/>
              </a:lnSpc>
              <a:spcBef>
                <a:spcPts val="0"/>
              </a:spcBef>
              <a:spcAft>
                <a:spcPts val="0"/>
              </a:spcAft>
              <a:buSzPts val="1100"/>
              <a:buChar char="●"/>
            </a:pPr>
            <a:r>
              <a:rPr lang="en-GB" b="0" dirty="0">
                <a:latin typeface="Montserrat"/>
                <a:ea typeface="Montserrat"/>
                <a:cs typeface="Montserrat"/>
                <a:sym typeface="Montserrat"/>
              </a:rPr>
              <a:t>Affiliate Fees: What did you pay to participate in the program? (Ask your Affiliate Director)</a:t>
            </a:r>
            <a:endParaRPr b="0" dirty="0">
              <a:latin typeface="Montserrat"/>
              <a:ea typeface="Montserrat"/>
              <a:cs typeface="Montserrat"/>
              <a:sym typeface="Montserrat"/>
            </a:endParaRPr>
          </a:p>
          <a:p>
            <a:pPr marL="457200" lvl="0" indent="-298450" algn="l" rtl="0">
              <a:lnSpc>
                <a:spcPct val="100000"/>
              </a:lnSpc>
              <a:spcBef>
                <a:spcPts val="0"/>
              </a:spcBef>
              <a:spcAft>
                <a:spcPts val="0"/>
              </a:spcAft>
              <a:buSzPts val="1100"/>
              <a:buChar char="●"/>
            </a:pPr>
            <a:r>
              <a:rPr lang="en-GB" b="0" dirty="0">
                <a:latin typeface="Montserrat"/>
                <a:ea typeface="Montserrat"/>
                <a:cs typeface="Montserrat"/>
                <a:sym typeface="Montserrat"/>
              </a:rPr>
              <a:t>Event/Hotel/Food: $5,500 USD for US teams or $5,000 USD for teams in countries requiring a visa for travel to US</a:t>
            </a:r>
          </a:p>
          <a:p>
            <a:pPr marL="457200" lvl="0" indent="-298450" algn="l" rtl="0">
              <a:lnSpc>
                <a:spcPct val="100000"/>
              </a:lnSpc>
              <a:spcBef>
                <a:spcPts val="0"/>
              </a:spcBef>
              <a:spcAft>
                <a:spcPts val="0"/>
              </a:spcAft>
              <a:buSzPts val="1100"/>
              <a:buChar char="●"/>
            </a:pPr>
            <a:r>
              <a:rPr lang="en-GB" b="0" dirty="0">
                <a:latin typeface="Montserrat"/>
                <a:ea typeface="Montserrat"/>
                <a:cs typeface="Montserrat"/>
                <a:sym typeface="Montserrat"/>
              </a:rPr>
              <a:t>Flight/ground transportation: Approximate costs for flight from your nearest airport to Kansas City plus taxi costs to hotel.</a:t>
            </a:r>
            <a:endParaRPr b="0" dirty="0">
              <a:latin typeface="Montserrat"/>
              <a:ea typeface="Montserrat"/>
              <a:cs typeface="Montserrat"/>
              <a:sym typeface="Montserrat"/>
            </a:endParaRPr>
          </a:p>
          <a:p>
            <a:pPr marL="457200" lvl="0" indent="-298450" algn="l" rtl="0">
              <a:lnSpc>
                <a:spcPct val="100000"/>
              </a:lnSpc>
              <a:spcBef>
                <a:spcPts val="0"/>
              </a:spcBef>
              <a:spcAft>
                <a:spcPts val="0"/>
              </a:spcAft>
              <a:buSzPts val="1100"/>
              <a:buChar char="●"/>
            </a:pPr>
            <a:r>
              <a:rPr lang="en-GB" b="0" dirty="0">
                <a:latin typeface="Montserrat"/>
                <a:ea typeface="Montserrat"/>
                <a:cs typeface="Montserrat"/>
                <a:sym typeface="Montserrat"/>
              </a:rPr>
              <a:t>Visa/travel insurance: Check costs of visa or ESTA as needed by your country or province.  Travel insurance can be purchased for around $10 USD per person.   https://</a:t>
            </a:r>
            <a:r>
              <a:rPr lang="en-GB" b="0" dirty="0" err="1">
                <a:latin typeface="Montserrat"/>
                <a:ea typeface="Montserrat"/>
                <a:cs typeface="Montserrat"/>
                <a:sym typeface="Montserrat"/>
              </a:rPr>
              <a:t>www.americanvisitorinsurance.com</a:t>
            </a:r>
            <a:r>
              <a:rPr lang="en-GB" b="0" dirty="0">
                <a:latin typeface="Montserrat"/>
                <a:ea typeface="Montserrat"/>
                <a:cs typeface="Montserrat"/>
                <a:sym typeface="Montserrat"/>
              </a:rPr>
              <a:t>/</a:t>
            </a:r>
            <a:endParaRPr b="0" dirty="0">
              <a:latin typeface="Montserrat"/>
              <a:ea typeface="Montserrat"/>
              <a:cs typeface="Montserrat"/>
              <a:sym typeface="Montserrat"/>
            </a:endParaRPr>
          </a:p>
          <a:p>
            <a:pPr marL="457200" lvl="0" indent="-298450" algn="l" rtl="0">
              <a:lnSpc>
                <a:spcPct val="100000"/>
              </a:lnSpc>
              <a:spcBef>
                <a:spcPts val="0"/>
              </a:spcBef>
              <a:spcAft>
                <a:spcPts val="0"/>
              </a:spcAft>
              <a:buSzPts val="1100"/>
              <a:buChar char="●"/>
            </a:pPr>
            <a:r>
              <a:rPr lang="en-GB" b="0" dirty="0">
                <a:latin typeface="Montserrat"/>
                <a:ea typeface="Montserrat"/>
                <a:cs typeface="Montserrat"/>
                <a:sym typeface="Montserrat"/>
              </a:rPr>
              <a:t>Prop Shipment: If you carry it in your suitcase, add at least 100USD per extra suitcase.  If you ship, place the cost for shipping.</a:t>
            </a:r>
            <a:endParaRPr b="0" dirty="0">
              <a:latin typeface="Montserrat"/>
              <a:ea typeface="Montserrat"/>
              <a:cs typeface="Montserrat"/>
              <a:sym typeface="Montserrat"/>
            </a:endParaRPr>
          </a:p>
          <a:p>
            <a:pPr marL="457200" lvl="0" indent="-298450" algn="l" rtl="0">
              <a:lnSpc>
                <a:spcPct val="100000"/>
              </a:lnSpc>
              <a:spcBef>
                <a:spcPts val="0"/>
              </a:spcBef>
              <a:spcAft>
                <a:spcPts val="0"/>
              </a:spcAft>
              <a:buSzPts val="1100"/>
              <a:buChar char="●"/>
            </a:pPr>
            <a:r>
              <a:rPr lang="en-GB" b="0" dirty="0">
                <a:latin typeface="Montserrat"/>
                <a:ea typeface="Montserrat"/>
                <a:cs typeface="Montserrat"/>
                <a:sym typeface="Montserrat"/>
              </a:rPr>
              <a:t>T-shirts and trading pins: Cost for t-shirts and pins (Ask your Affiliate Director)</a:t>
            </a:r>
            <a:endParaRPr b="0" dirty="0">
              <a:latin typeface="Montserrat"/>
              <a:ea typeface="Montserrat"/>
              <a:cs typeface="Montserrat"/>
              <a:sym typeface="Montserrat"/>
            </a:endParaRPr>
          </a:p>
          <a:p>
            <a:pPr marL="457200" lvl="0" indent="-298450" algn="l" rtl="0">
              <a:lnSpc>
                <a:spcPct val="100000"/>
              </a:lnSpc>
              <a:spcBef>
                <a:spcPts val="0"/>
              </a:spcBef>
              <a:spcAft>
                <a:spcPts val="0"/>
              </a:spcAft>
              <a:buSzPts val="1100"/>
              <a:buFont typeface="Montserrat"/>
              <a:buChar char="●"/>
            </a:pPr>
            <a:r>
              <a:rPr lang="en-GB" b="0" dirty="0">
                <a:latin typeface="Montserrat"/>
                <a:ea typeface="Montserrat"/>
                <a:cs typeface="Montserrat"/>
                <a:sym typeface="Montserrat"/>
              </a:rPr>
              <a:t>Erase any rows that are not applicable to your team.</a:t>
            </a:r>
            <a:endParaRPr b="0" dirty="0">
              <a:latin typeface="Montserrat"/>
              <a:ea typeface="Montserrat"/>
              <a:cs typeface="Montserrat"/>
              <a:sym typeface="Montserrat"/>
            </a:endParaRPr>
          </a:p>
          <a:p>
            <a:pPr marL="457200" lvl="0" indent="-228600" algn="l" rtl="0">
              <a:lnSpc>
                <a:spcPct val="100000"/>
              </a:lnSpc>
              <a:spcBef>
                <a:spcPts val="0"/>
              </a:spcBef>
              <a:spcAft>
                <a:spcPts val="0"/>
              </a:spcAft>
              <a:buSzPts val="1100"/>
              <a:buNone/>
            </a:pPr>
            <a:endParaRPr b="0" dirty="0">
              <a:latin typeface="Montserrat"/>
              <a:ea typeface="Montserrat"/>
              <a:cs typeface="Montserrat"/>
              <a:sym typeface="Montserrat"/>
            </a:endParaRPr>
          </a:p>
          <a:p>
            <a:pPr marL="158750" lvl="0" indent="0" algn="l" rtl="0">
              <a:lnSpc>
                <a:spcPct val="100000"/>
              </a:lnSpc>
              <a:spcBef>
                <a:spcPts val="0"/>
              </a:spcBef>
              <a:spcAft>
                <a:spcPts val="0"/>
              </a:spcAft>
              <a:buSzPts val="1100"/>
              <a:buNone/>
            </a:pPr>
            <a:r>
              <a:rPr lang="en-GB" b="0" dirty="0">
                <a:latin typeface="Montserrat"/>
                <a:ea typeface="Montserrat"/>
                <a:cs typeface="Montserrat"/>
                <a:sym typeface="Montserrat"/>
              </a:rPr>
              <a:t>Tips for presenting this slide:</a:t>
            </a:r>
            <a:endParaRPr b="0" dirty="0">
              <a:latin typeface="Montserrat"/>
              <a:ea typeface="Montserrat"/>
              <a:cs typeface="Montserrat"/>
              <a:sym typeface="Montserrat"/>
            </a:endParaRPr>
          </a:p>
          <a:p>
            <a:pPr marL="457200" lvl="0" indent="-298450" algn="l" rtl="0">
              <a:lnSpc>
                <a:spcPct val="100000"/>
              </a:lnSpc>
              <a:spcBef>
                <a:spcPts val="0"/>
              </a:spcBef>
              <a:spcAft>
                <a:spcPts val="0"/>
              </a:spcAft>
              <a:buSzPts val="1100"/>
              <a:buChar char="●"/>
            </a:pPr>
            <a:r>
              <a:rPr lang="en-GB" b="0" dirty="0">
                <a:latin typeface="Montserrat"/>
                <a:ea typeface="Montserrat"/>
                <a:cs typeface="Montserrat"/>
                <a:sym typeface="Montserrat"/>
              </a:rPr>
              <a:t>Highlight what you have invested already to participate locally.</a:t>
            </a:r>
            <a:endParaRPr b="0" dirty="0">
              <a:latin typeface="Montserrat"/>
              <a:ea typeface="Montserrat"/>
              <a:cs typeface="Montserrat"/>
              <a:sym typeface="Montserrat"/>
            </a:endParaRPr>
          </a:p>
          <a:p>
            <a:pPr marL="457200" lvl="0" indent="-298450" algn="l" rtl="0">
              <a:lnSpc>
                <a:spcPct val="100000"/>
              </a:lnSpc>
              <a:spcBef>
                <a:spcPts val="0"/>
              </a:spcBef>
              <a:spcAft>
                <a:spcPts val="0"/>
              </a:spcAft>
              <a:buSzPts val="1100"/>
              <a:buChar char="●"/>
            </a:pPr>
            <a:r>
              <a:rPr lang="en-GB" b="0" dirty="0">
                <a:latin typeface="Montserrat"/>
                <a:ea typeface="Montserrat"/>
                <a:cs typeface="Montserrat"/>
                <a:sym typeface="Montserrat"/>
              </a:rPr>
              <a:t>Highlight  the total needed focusing on the fact that your team is very dedicated to raising the money to have this experience.</a:t>
            </a:r>
            <a:endParaRPr b="0" dirty="0">
              <a:latin typeface="Montserrat"/>
              <a:ea typeface="Montserrat"/>
              <a:cs typeface="Montserrat"/>
              <a:sym typeface="Montserrat"/>
            </a:endParaRPr>
          </a:p>
          <a:p>
            <a:pPr marL="457200" lvl="0" indent="-228600" algn="l" rtl="0">
              <a:lnSpc>
                <a:spcPct val="100000"/>
              </a:lnSpc>
              <a:spcBef>
                <a:spcPts val="0"/>
              </a:spcBef>
              <a:spcAft>
                <a:spcPts val="0"/>
              </a:spcAft>
              <a:buSzPts val="1100"/>
              <a:buNone/>
            </a:pPr>
            <a:endParaRPr b="0" dirty="0">
              <a:latin typeface="Montserrat"/>
              <a:ea typeface="Montserrat"/>
              <a:cs typeface="Montserrat"/>
              <a:sym typeface="Montserrat"/>
            </a:endParaRPr>
          </a:p>
        </p:txBody>
      </p:sp>
      <p:sp>
        <p:nvSpPr>
          <p:cNvPr id="264" name="Google Shape;264;p1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GB" sz="1400" b="1" i="0" u="none" strike="noStrike" cap="none">
                <a:solidFill>
                  <a:srgbClr val="000000"/>
                </a:solidFill>
                <a:latin typeface="Montserrat ExtraBold"/>
                <a:ea typeface="Montserrat ExtraBold"/>
                <a:cs typeface="Montserrat ExtraBold"/>
                <a:sym typeface="Montserrat ExtraBold"/>
              </a:rPr>
              <a:t>16</a:t>
            </a:fld>
            <a:endParaRPr sz="1400" b="1" i="0" u="none" strike="noStrike" cap="none">
              <a:solidFill>
                <a:srgbClr val="000000"/>
              </a:solidFill>
              <a:latin typeface="Montserrat ExtraBold"/>
              <a:ea typeface="Montserrat ExtraBold"/>
              <a:cs typeface="Montserrat ExtraBold"/>
              <a:sym typeface="Montserrat ExtraBo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7" name="Google Shape;277;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GB" b="0">
                <a:latin typeface="Montserrat"/>
                <a:ea typeface="Montserrat"/>
                <a:cs typeface="Montserrat"/>
                <a:sym typeface="Montserrat"/>
              </a:rPr>
              <a:t>There are two potential layouts to ask for sponsorship, this slide and the next.  Choose the one that makes the most sense in your culture to modify and present.  </a:t>
            </a:r>
            <a:endParaRPr b="0">
              <a:latin typeface="Montserrat"/>
              <a:ea typeface="Montserrat"/>
              <a:cs typeface="Montserrat"/>
              <a:sym typeface="Montserrat"/>
            </a:endParaRPr>
          </a:p>
          <a:p>
            <a:pPr marL="158750" lvl="0" indent="0" algn="l" rtl="0">
              <a:lnSpc>
                <a:spcPct val="100000"/>
              </a:lnSpc>
              <a:spcBef>
                <a:spcPts val="0"/>
              </a:spcBef>
              <a:spcAft>
                <a:spcPts val="0"/>
              </a:spcAft>
              <a:buSzPts val="1100"/>
              <a:buNone/>
            </a:pPr>
            <a:r>
              <a:rPr lang="en-GB" b="0">
                <a:latin typeface="Montserrat"/>
                <a:ea typeface="Montserrat"/>
                <a:cs typeface="Montserrat"/>
                <a:sym typeface="Montserrat"/>
              </a:rPr>
              <a:t>Erase or hide the slide you do not need.</a:t>
            </a:r>
            <a:endParaRPr b="0">
              <a:latin typeface="Montserrat"/>
              <a:ea typeface="Montserrat"/>
              <a:cs typeface="Montserrat"/>
              <a:sym typeface="Montserrat"/>
            </a:endParaRPr>
          </a:p>
          <a:p>
            <a:pPr marL="158750" lvl="0" indent="0" algn="l" rtl="0">
              <a:lnSpc>
                <a:spcPct val="100000"/>
              </a:lnSpc>
              <a:spcBef>
                <a:spcPts val="0"/>
              </a:spcBef>
              <a:spcAft>
                <a:spcPts val="0"/>
              </a:spcAft>
              <a:buSzPts val="1100"/>
              <a:buNone/>
            </a:pPr>
            <a:endParaRPr b="0">
              <a:latin typeface="Montserrat"/>
              <a:ea typeface="Montserrat"/>
              <a:cs typeface="Montserrat"/>
              <a:sym typeface="Montserrat"/>
            </a:endParaRPr>
          </a:p>
          <a:p>
            <a:pPr marL="158750" lvl="0" indent="0" algn="l" rtl="0">
              <a:lnSpc>
                <a:spcPct val="100000"/>
              </a:lnSpc>
              <a:spcBef>
                <a:spcPts val="0"/>
              </a:spcBef>
              <a:spcAft>
                <a:spcPts val="0"/>
              </a:spcAft>
              <a:buSzPts val="1100"/>
              <a:buNone/>
            </a:pPr>
            <a:r>
              <a:rPr lang="en-GB" b="0">
                <a:latin typeface="Montserrat"/>
                <a:ea typeface="Montserrat"/>
                <a:cs typeface="Montserrat"/>
                <a:sym typeface="Montserrat"/>
              </a:rPr>
              <a:t>Modify the slide:</a:t>
            </a:r>
            <a:endParaRPr b="0">
              <a:latin typeface="Montserrat"/>
              <a:ea typeface="Montserrat"/>
              <a:cs typeface="Montserrat"/>
              <a:sym typeface="Montserrat"/>
            </a:endParaRPr>
          </a:p>
          <a:p>
            <a:pPr marL="171450" lvl="0" indent="-171450" algn="l" rtl="0">
              <a:lnSpc>
                <a:spcPct val="100000"/>
              </a:lnSpc>
              <a:spcBef>
                <a:spcPts val="0"/>
              </a:spcBef>
              <a:spcAft>
                <a:spcPts val="0"/>
              </a:spcAft>
              <a:buSzPts val="1100"/>
              <a:buChar char="●"/>
            </a:pPr>
            <a:r>
              <a:rPr lang="en-GB" b="0">
                <a:latin typeface="Montserrat"/>
                <a:ea typeface="Montserrat"/>
                <a:cs typeface="Montserrat"/>
                <a:sym typeface="Montserrat"/>
              </a:rPr>
              <a:t>Change the numbers based on your final goal.  If your Total Needed from the last slide is 18,000, then place that number in the box at the far right and then work backwards through the boxes from right to left decreasing the amount by 2,500 or 3,000.</a:t>
            </a:r>
            <a:endParaRPr b="0">
              <a:latin typeface="Montserrat"/>
              <a:ea typeface="Montserrat"/>
              <a:cs typeface="Montserrat"/>
              <a:sym typeface="Montserrat"/>
            </a:endParaRPr>
          </a:p>
          <a:p>
            <a:pPr marL="171450" lvl="0" indent="-171450" algn="l" rtl="0">
              <a:lnSpc>
                <a:spcPct val="100000"/>
              </a:lnSpc>
              <a:spcBef>
                <a:spcPts val="0"/>
              </a:spcBef>
              <a:spcAft>
                <a:spcPts val="0"/>
              </a:spcAft>
              <a:buSzPts val="1100"/>
              <a:buChar char="●"/>
            </a:pPr>
            <a:r>
              <a:rPr lang="en-GB" b="0">
                <a:latin typeface="Montserrat"/>
                <a:ea typeface="Montserrat"/>
                <a:cs typeface="Montserrat"/>
                <a:sym typeface="Montserrat"/>
              </a:rPr>
              <a:t>Place the numbers in your local currency if that works better for you.</a:t>
            </a:r>
            <a:endParaRPr b="0">
              <a:latin typeface="Montserrat"/>
              <a:ea typeface="Montserrat"/>
              <a:cs typeface="Montserrat"/>
              <a:sym typeface="Montserrat"/>
            </a:endParaRPr>
          </a:p>
          <a:p>
            <a:pPr marL="171450" lvl="0" indent="-171450" algn="l" rtl="0">
              <a:lnSpc>
                <a:spcPct val="100000"/>
              </a:lnSpc>
              <a:spcBef>
                <a:spcPts val="0"/>
              </a:spcBef>
              <a:spcAft>
                <a:spcPts val="0"/>
              </a:spcAft>
              <a:buSzPts val="1100"/>
              <a:buChar char="●"/>
            </a:pPr>
            <a:r>
              <a:rPr lang="en-GB" b="0">
                <a:latin typeface="Montserrat"/>
                <a:ea typeface="Montserrat"/>
                <a:cs typeface="Montserrat"/>
                <a:sym typeface="Montserrat"/>
              </a:rPr>
              <a:t>Check the list of possible benefits to decide what you can offer the sponsor in return for their support.  Feel free to add things not found on the list.</a:t>
            </a:r>
            <a:endParaRPr b="0">
              <a:latin typeface="Montserrat"/>
              <a:ea typeface="Montserrat"/>
              <a:cs typeface="Montserrat"/>
              <a:sym typeface="Montserrat"/>
            </a:endParaRPr>
          </a:p>
          <a:p>
            <a:pPr marL="1085667" lvl="1" indent="-171450" algn="l" rtl="0">
              <a:lnSpc>
                <a:spcPct val="100000"/>
              </a:lnSpc>
              <a:spcBef>
                <a:spcPts val="0"/>
              </a:spcBef>
              <a:spcAft>
                <a:spcPts val="0"/>
              </a:spcAft>
              <a:buSzPts val="1100"/>
              <a:buChar char="○"/>
            </a:pPr>
            <a:r>
              <a:rPr lang="en-GB">
                <a:latin typeface="Montserrat"/>
                <a:ea typeface="Montserrat"/>
                <a:cs typeface="Montserrat"/>
                <a:sym typeface="Montserrat"/>
              </a:rPr>
              <a:t>Sponsors often want to be able to share your story on their website to show people they support the community.  </a:t>
            </a:r>
            <a:endParaRPr/>
          </a:p>
          <a:p>
            <a:pPr marL="1085667" lvl="1" indent="-171450" algn="l" rtl="0">
              <a:lnSpc>
                <a:spcPct val="100000"/>
              </a:lnSpc>
              <a:spcBef>
                <a:spcPts val="0"/>
              </a:spcBef>
              <a:spcAft>
                <a:spcPts val="0"/>
              </a:spcAft>
              <a:buSzPts val="1100"/>
              <a:buChar char="○"/>
            </a:pPr>
            <a:r>
              <a:rPr lang="en-GB">
                <a:latin typeface="Montserrat"/>
                <a:ea typeface="Montserrat"/>
                <a:cs typeface="Montserrat"/>
                <a:sym typeface="Montserrat"/>
              </a:rPr>
              <a:t>They also want the opportunity to get their company name and logo out to the public.</a:t>
            </a:r>
            <a:endParaRPr/>
          </a:p>
          <a:p>
            <a:pPr marL="1085667" lvl="1" indent="-171450" algn="l" rtl="0">
              <a:lnSpc>
                <a:spcPct val="100000"/>
              </a:lnSpc>
              <a:spcBef>
                <a:spcPts val="0"/>
              </a:spcBef>
              <a:spcAft>
                <a:spcPts val="0"/>
              </a:spcAft>
              <a:buSzPts val="1100"/>
              <a:buChar char="○"/>
            </a:pPr>
            <a:r>
              <a:rPr lang="en-GB">
                <a:latin typeface="Montserrat"/>
                <a:ea typeface="Montserrat"/>
                <a:cs typeface="Montserrat"/>
                <a:sym typeface="Montserrat"/>
              </a:rPr>
              <a:t>A higher amount should receive more benefits.</a:t>
            </a:r>
            <a:endParaRPr/>
          </a:p>
          <a:p>
            <a:pPr marL="1085667" lvl="1" indent="-171450" algn="l" rtl="0">
              <a:lnSpc>
                <a:spcPct val="100000"/>
              </a:lnSpc>
              <a:spcBef>
                <a:spcPts val="0"/>
              </a:spcBef>
              <a:spcAft>
                <a:spcPts val="0"/>
              </a:spcAft>
              <a:buSzPts val="1100"/>
              <a:buChar char="○"/>
            </a:pPr>
            <a:r>
              <a:rPr lang="en-GB">
                <a:latin typeface="Montserrat"/>
                <a:ea typeface="Montserrat"/>
                <a:cs typeface="Montserrat"/>
                <a:sym typeface="Montserrat"/>
              </a:rPr>
              <a:t>Benefits should increase from lowest sponsor level to highest.</a:t>
            </a:r>
            <a:endParaRPr/>
          </a:p>
          <a:p>
            <a:pPr marL="0" lvl="0" indent="0" algn="l" rtl="0">
              <a:lnSpc>
                <a:spcPct val="100000"/>
              </a:lnSpc>
              <a:spcBef>
                <a:spcPts val="0"/>
              </a:spcBef>
              <a:spcAft>
                <a:spcPts val="0"/>
              </a:spcAft>
              <a:buSzPts val="1100"/>
              <a:buFont typeface="Arial"/>
              <a:buNone/>
            </a:pPr>
            <a:endParaRPr b="0">
              <a:latin typeface="Montserrat"/>
              <a:ea typeface="Montserrat"/>
              <a:cs typeface="Montserrat"/>
              <a:sym typeface="Montserrat"/>
            </a:endParaRPr>
          </a:p>
          <a:p>
            <a:pPr marL="0" lvl="0" indent="0" algn="l" rtl="0">
              <a:lnSpc>
                <a:spcPct val="100000"/>
              </a:lnSpc>
              <a:spcBef>
                <a:spcPts val="0"/>
              </a:spcBef>
              <a:spcAft>
                <a:spcPts val="0"/>
              </a:spcAft>
              <a:buSzPts val="1100"/>
              <a:buFont typeface="Arial"/>
              <a:buNone/>
            </a:pPr>
            <a:r>
              <a:rPr lang="en-GB" b="0">
                <a:latin typeface="Montserrat"/>
                <a:ea typeface="Montserrat"/>
                <a:cs typeface="Montserrat"/>
                <a:sym typeface="Montserrat"/>
              </a:rPr>
              <a:t>Tips for presenting this slide:</a:t>
            </a:r>
            <a:endParaRPr b="0">
              <a:latin typeface="Montserrat"/>
              <a:ea typeface="Montserrat"/>
              <a:cs typeface="Montserrat"/>
              <a:sym typeface="Montserrat"/>
            </a:endParaRPr>
          </a:p>
          <a:p>
            <a:pPr marL="171450" lvl="0" indent="-171450" algn="l" rtl="0">
              <a:lnSpc>
                <a:spcPct val="100000"/>
              </a:lnSpc>
              <a:spcBef>
                <a:spcPts val="0"/>
              </a:spcBef>
              <a:spcAft>
                <a:spcPts val="0"/>
              </a:spcAft>
              <a:buSzPts val="1100"/>
              <a:buChar char="●"/>
            </a:pPr>
            <a:r>
              <a:rPr lang="en-GB" b="0">
                <a:latin typeface="Montserrat"/>
                <a:ea typeface="Montserrat"/>
                <a:cs typeface="Montserrat"/>
                <a:sym typeface="Montserrat"/>
              </a:rPr>
              <a:t>Highlight what you can offer the company or person for their sponsorship dollars.</a:t>
            </a:r>
            <a:endParaRPr b="0">
              <a:latin typeface="Montserrat"/>
              <a:ea typeface="Montserrat"/>
              <a:cs typeface="Montserrat"/>
              <a:sym typeface="Montserrat"/>
            </a:endParaRPr>
          </a:p>
          <a:p>
            <a:pPr marL="171450" lvl="0" indent="-171450" algn="l" rtl="0">
              <a:lnSpc>
                <a:spcPct val="100000"/>
              </a:lnSpc>
              <a:spcBef>
                <a:spcPts val="0"/>
              </a:spcBef>
              <a:spcAft>
                <a:spcPts val="0"/>
              </a:spcAft>
              <a:buSzPts val="1100"/>
              <a:buChar char="●"/>
            </a:pPr>
            <a:r>
              <a:rPr lang="en-GB" b="0">
                <a:latin typeface="Montserrat"/>
                <a:ea typeface="Montserrat"/>
                <a:cs typeface="Montserrat"/>
                <a:sym typeface="Montserrat"/>
              </a:rPr>
              <a:t>Focus on exposure of their brand and of their corporate social responsibility goals. (Exclusive interview video with the team about their experience, corporate logo on your t-shirts or bags, etc.)</a:t>
            </a:r>
            <a:endParaRPr b="0">
              <a:latin typeface="Montserrat"/>
              <a:ea typeface="Montserrat"/>
              <a:cs typeface="Montserrat"/>
              <a:sym typeface="Montserrat"/>
            </a:endParaRPr>
          </a:p>
          <a:p>
            <a:pPr marL="171450" lvl="0" indent="-101600" algn="l" rtl="0">
              <a:lnSpc>
                <a:spcPct val="100000"/>
              </a:lnSpc>
              <a:spcBef>
                <a:spcPts val="0"/>
              </a:spcBef>
              <a:spcAft>
                <a:spcPts val="0"/>
              </a:spcAft>
              <a:buSzPts val="1100"/>
              <a:buNone/>
            </a:pPr>
            <a:endParaRPr b="0">
              <a:latin typeface="Montserrat"/>
              <a:ea typeface="Montserrat"/>
              <a:cs typeface="Montserrat"/>
              <a:sym typeface="Montserrat"/>
            </a:endParaRPr>
          </a:p>
          <a:p>
            <a:pPr marL="158750" lvl="0" indent="0" algn="l" rtl="0">
              <a:lnSpc>
                <a:spcPct val="100000"/>
              </a:lnSpc>
              <a:spcBef>
                <a:spcPts val="0"/>
              </a:spcBef>
              <a:spcAft>
                <a:spcPts val="0"/>
              </a:spcAft>
              <a:buSzPts val="1100"/>
              <a:buNone/>
            </a:pPr>
            <a:r>
              <a:rPr lang="en-GB" b="0">
                <a:latin typeface="Montserrat"/>
                <a:ea typeface="Montserrat"/>
                <a:cs typeface="Montserrat"/>
                <a:sym typeface="Montserrat"/>
              </a:rPr>
              <a:t>Potential benefits:</a:t>
            </a:r>
            <a:endParaRPr b="0">
              <a:latin typeface="Montserrat"/>
              <a:ea typeface="Montserrat"/>
              <a:cs typeface="Montserrat"/>
              <a:sym typeface="Montserrat"/>
            </a:endParaRPr>
          </a:p>
          <a:p>
            <a:pPr marL="457200" lvl="0" indent="-298450" algn="l" rtl="0">
              <a:lnSpc>
                <a:spcPct val="100000"/>
              </a:lnSpc>
              <a:spcBef>
                <a:spcPts val="0"/>
              </a:spcBef>
              <a:spcAft>
                <a:spcPts val="0"/>
              </a:spcAft>
              <a:buSzPts val="1100"/>
              <a:buChar char="●"/>
            </a:pPr>
            <a:r>
              <a:rPr lang="en-GB" b="0">
                <a:latin typeface="Montserrat"/>
                <a:ea typeface="Montserrat"/>
                <a:cs typeface="Montserrat"/>
                <a:sym typeface="Montserrat"/>
              </a:rPr>
              <a:t>Sponsor name on the GF website as a team donor for sponsorship above 10,000 USD.  (reaches 78,000+ people)</a:t>
            </a:r>
            <a:endParaRPr b="0">
              <a:latin typeface="Montserrat"/>
              <a:ea typeface="Montserrat"/>
              <a:cs typeface="Montserrat"/>
              <a:sym typeface="Montserrat"/>
            </a:endParaRPr>
          </a:p>
          <a:p>
            <a:pPr marL="457200" lvl="0" indent="-298450" algn="l" rtl="0">
              <a:lnSpc>
                <a:spcPct val="100000"/>
              </a:lnSpc>
              <a:spcBef>
                <a:spcPts val="0"/>
              </a:spcBef>
              <a:spcAft>
                <a:spcPts val="0"/>
              </a:spcAft>
              <a:buSzPts val="1100"/>
              <a:buChar char="●"/>
            </a:pPr>
            <a:r>
              <a:rPr lang="en-GB" b="0">
                <a:latin typeface="Montserrat"/>
                <a:ea typeface="Montserrat"/>
                <a:cs typeface="Montserrat"/>
                <a:sym typeface="Montserrat"/>
              </a:rPr>
              <a:t>Sponsor logo on the parade banner (check with the Affiliate Director for this) (reaches 10,000 people on livestream, 17,000 people in the arena)</a:t>
            </a:r>
            <a:endParaRPr b="0">
              <a:latin typeface="Montserrat"/>
              <a:ea typeface="Montserrat"/>
              <a:cs typeface="Montserrat"/>
              <a:sym typeface="Montserrat"/>
            </a:endParaRPr>
          </a:p>
          <a:p>
            <a:pPr marL="457200" lvl="0" indent="-298450" algn="l" rtl="0">
              <a:lnSpc>
                <a:spcPct val="100000"/>
              </a:lnSpc>
              <a:spcBef>
                <a:spcPts val="0"/>
              </a:spcBef>
              <a:spcAft>
                <a:spcPts val="0"/>
              </a:spcAft>
              <a:buSzPts val="1100"/>
              <a:buChar char="●"/>
            </a:pPr>
            <a:r>
              <a:rPr lang="en-GB" b="0">
                <a:latin typeface="Montserrat"/>
                <a:ea typeface="Montserrat"/>
                <a:cs typeface="Montserrat"/>
                <a:sym typeface="Montserrat"/>
              </a:rPr>
              <a:t>Sponsor logo on the team t-shirt (17,000 people will attend the event)</a:t>
            </a:r>
            <a:endParaRPr b="0">
              <a:latin typeface="Montserrat"/>
              <a:ea typeface="Montserrat"/>
              <a:cs typeface="Montserrat"/>
              <a:sym typeface="Montserrat"/>
            </a:endParaRPr>
          </a:p>
          <a:p>
            <a:pPr marL="457200" lvl="0" indent="-298450" algn="l" rtl="0">
              <a:lnSpc>
                <a:spcPct val="100000"/>
              </a:lnSpc>
              <a:spcBef>
                <a:spcPts val="0"/>
              </a:spcBef>
              <a:spcAft>
                <a:spcPts val="0"/>
              </a:spcAft>
              <a:buSzPts val="1100"/>
              <a:buChar char="●"/>
            </a:pPr>
            <a:r>
              <a:rPr lang="en-GB" b="0">
                <a:latin typeface="Montserrat"/>
                <a:ea typeface="Montserrat"/>
                <a:cs typeface="Montserrat"/>
                <a:sym typeface="Montserrat"/>
              </a:rPr>
              <a:t>Sponsor logo on the team booth (potential of 12,000 people visiting the booth)</a:t>
            </a:r>
            <a:endParaRPr b="0">
              <a:latin typeface="Montserrat"/>
              <a:ea typeface="Montserrat"/>
              <a:cs typeface="Montserrat"/>
              <a:sym typeface="Montserrat"/>
            </a:endParaRPr>
          </a:p>
          <a:p>
            <a:pPr marL="171450" lvl="0" indent="-101600" algn="l" rtl="0">
              <a:lnSpc>
                <a:spcPct val="100000"/>
              </a:lnSpc>
              <a:spcBef>
                <a:spcPts val="0"/>
              </a:spcBef>
              <a:spcAft>
                <a:spcPts val="0"/>
              </a:spcAft>
              <a:buSzPts val="1100"/>
              <a:buNone/>
            </a:pPr>
            <a:endParaRPr b="0">
              <a:latin typeface="Montserrat"/>
              <a:ea typeface="Montserrat"/>
              <a:cs typeface="Montserrat"/>
              <a:sym typeface="Montserrat"/>
            </a:endParaRPr>
          </a:p>
          <a:p>
            <a:pPr marL="457200" lvl="0" indent="-228600" algn="l" rtl="0">
              <a:lnSpc>
                <a:spcPct val="100000"/>
              </a:lnSpc>
              <a:spcBef>
                <a:spcPts val="0"/>
              </a:spcBef>
              <a:spcAft>
                <a:spcPts val="0"/>
              </a:spcAft>
              <a:buSzPts val="1100"/>
              <a:buNone/>
            </a:pPr>
            <a:endParaRPr b="0">
              <a:latin typeface="Montserrat"/>
              <a:ea typeface="Montserrat"/>
              <a:cs typeface="Montserrat"/>
              <a:sym typeface="Montserrat"/>
            </a:endParaRPr>
          </a:p>
        </p:txBody>
      </p:sp>
      <p:sp>
        <p:nvSpPr>
          <p:cNvPr id="278" name="Google Shape;278;p1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GB" sz="1400" b="1" i="0" u="none" strike="noStrike" cap="none">
                <a:solidFill>
                  <a:srgbClr val="000000"/>
                </a:solidFill>
                <a:latin typeface="Montserrat ExtraBold"/>
                <a:ea typeface="Montserrat ExtraBold"/>
                <a:cs typeface="Montserrat ExtraBold"/>
                <a:sym typeface="Montserrat ExtraBold"/>
              </a:rPr>
              <a:t>17</a:t>
            </a:fld>
            <a:endParaRPr sz="1400" b="1" i="0" u="none" strike="noStrike" cap="none">
              <a:solidFill>
                <a:srgbClr val="000000"/>
              </a:solidFill>
              <a:latin typeface="Montserrat ExtraBold"/>
              <a:ea typeface="Montserrat ExtraBold"/>
              <a:cs typeface="Montserrat ExtraBold"/>
              <a:sym typeface="Montserrat ExtraBo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6" name="Google Shape;316;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GB" b="0">
                <a:latin typeface="Montserrat"/>
                <a:ea typeface="Montserrat"/>
                <a:cs typeface="Montserrat"/>
                <a:sym typeface="Montserrat"/>
              </a:rPr>
              <a:t>Modify the slide:</a:t>
            </a:r>
            <a:endParaRPr b="0">
              <a:latin typeface="Montserrat"/>
              <a:ea typeface="Montserrat"/>
              <a:cs typeface="Montserrat"/>
              <a:sym typeface="Montserrat"/>
            </a:endParaRPr>
          </a:p>
          <a:p>
            <a:pPr marL="457200" lvl="0" indent="-298450" algn="l" rtl="0">
              <a:lnSpc>
                <a:spcPct val="100000"/>
              </a:lnSpc>
              <a:spcBef>
                <a:spcPts val="0"/>
              </a:spcBef>
              <a:spcAft>
                <a:spcPts val="0"/>
              </a:spcAft>
              <a:buSzPts val="1100"/>
              <a:buChar char="●"/>
            </a:pPr>
            <a:r>
              <a:rPr lang="en-GB" b="0">
                <a:latin typeface="Montserrat"/>
                <a:ea typeface="Montserrat"/>
                <a:cs typeface="Montserrat"/>
                <a:sym typeface="Montserrat"/>
              </a:rPr>
              <a:t>Do your own calculations for transportation, visa and insurance, prop shipment, t-shirts and pins.  If you do not need t-shirts and pins, then you can delete that section and move everything to the middle.</a:t>
            </a:r>
            <a:endParaRPr b="0">
              <a:latin typeface="Montserrat"/>
              <a:ea typeface="Montserrat"/>
              <a:cs typeface="Montserrat"/>
              <a:sym typeface="Montserrat"/>
            </a:endParaRPr>
          </a:p>
          <a:p>
            <a:pPr marL="457200" lvl="0" indent="-298450" algn="l" rtl="0">
              <a:lnSpc>
                <a:spcPct val="100000"/>
              </a:lnSpc>
              <a:spcBef>
                <a:spcPts val="0"/>
              </a:spcBef>
              <a:spcAft>
                <a:spcPts val="0"/>
              </a:spcAft>
              <a:buSzPts val="1100"/>
              <a:buChar char="●"/>
            </a:pPr>
            <a:r>
              <a:rPr lang="en-GB" b="0">
                <a:latin typeface="Montserrat"/>
                <a:ea typeface="Montserrat"/>
                <a:cs typeface="Montserrat"/>
                <a:sym typeface="Montserrat"/>
              </a:rPr>
              <a:t>Insurance: https://www.americanvisitorinsurance.com/popular-traveler-global-destinations/#</a:t>
            </a:r>
            <a:endParaRPr b="0">
              <a:latin typeface="Montserrat"/>
              <a:ea typeface="Montserrat"/>
              <a:cs typeface="Montserrat"/>
              <a:sym typeface="Montserrat"/>
            </a:endParaRPr>
          </a:p>
          <a:p>
            <a:pPr marL="457200" lvl="0" indent="-298450" algn="l" rtl="0">
              <a:lnSpc>
                <a:spcPct val="100000"/>
              </a:lnSpc>
              <a:spcBef>
                <a:spcPts val="0"/>
              </a:spcBef>
              <a:spcAft>
                <a:spcPts val="0"/>
              </a:spcAft>
              <a:buSzPts val="1100"/>
              <a:buChar char="●"/>
            </a:pPr>
            <a:r>
              <a:rPr lang="en-GB" b="0">
                <a:latin typeface="Montserrat"/>
                <a:ea typeface="Montserrat"/>
                <a:cs typeface="Montserrat"/>
                <a:sym typeface="Montserrat"/>
              </a:rPr>
              <a:t>Add benefits under each quantity.</a:t>
            </a:r>
            <a:endParaRPr b="0">
              <a:latin typeface="Montserrat"/>
              <a:ea typeface="Montserrat"/>
              <a:cs typeface="Montserrat"/>
              <a:sym typeface="Montserrat"/>
            </a:endParaRPr>
          </a:p>
          <a:p>
            <a:pPr marL="457200" lvl="0" indent="-228600" algn="l" rtl="0">
              <a:lnSpc>
                <a:spcPct val="100000"/>
              </a:lnSpc>
              <a:spcBef>
                <a:spcPts val="0"/>
              </a:spcBef>
              <a:spcAft>
                <a:spcPts val="0"/>
              </a:spcAft>
              <a:buSzPts val="1100"/>
              <a:buNone/>
            </a:pPr>
            <a:endParaRPr b="0">
              <a:latin typeface="Montserrat"/>
              <a:ea typeface="Montserrat"/>
              <a:cs typeface="Montserrat"/>
              <a:sym typeface="Montserrat"/>
            </a:endParaRPr>
          </a:p>
          <a:p>
            <a:pPr marL="0" lvl="0" indent="0" algn="l" rtl="0">
              <a:lnSpc>
                <a:spcPct val="100000"/>
              </a:lnSpc>
              <a:spcBef>
                <a:spcPts val="0"/>
              </a:spcBef>
              <a:spcAft>
                <a:spcPts val="0"/>
              </a:spcAft>
              <a:buSzPts val="1100"/>
              <a:buFont typeface="Arial"/>
              <a:buNone/>
            </a:pPr>
            <a:r>
              <a:rPr lang="en-GB" b="0">
                <a:latin typeface="Montserrat"/>
                <a:ea typeface="Montserrat"/>
                <a:cs typeface="Montserrat"/>
                <a:sym typeface="Montserrat"/>
              </a:rPr>
              <a:t>Tips for presenting this slide:</a:t>
            </a:r>
            <a:endParaRPr b="0">
              <a:latin typeface="Montserrat"/>
              <a:ea typeface="Montserrat"/>
              <a:cs typeface="Montserrat"/>
              <a:sym typeface="Montserrat"/>
            </a:endParaRPr>
          </a:p>
          <a:p>
            <a:pPr marL="171450" lvl="0" indent="-171450" algn="l" rtl="0">
              <a:lnSpc>
                <a:spcPct val="100000"/>
              </a:lnSpc>
              <a:spcBef>
                <a:spcPts val="0"/>
              </a:spcBef>
              <a:spcAft>
                <a:spcPts val="0"/>
              </a:spcAft>
              <a:buSzPts val="1100"/>
              <a:buChar char="●"/>
            </a:pPr>
            <a:r>
              <a:rPr lang="en-GB" b="0">
                <a:latin typeface="Montserrat"/>
                <a:ea typeface="Montserrat"/>
                <a:cs typeface="Montserrat"/>
                <a:sym typeface="Montserrat"/>
              </a:rPr>
              <a:t>Highlight what you can offer the company or person for their sponsorship dollars.</a:t>
            </a:r>
            <a:endParaRPr b="0">
              <a:latin typeface="Montserrat"/>
              <a:ea typeface="Montserrat"/>
              <a:cs typeface="Montserrat"/>
              <a:sym typeface="Montserrat"/>
            </a:endParaRPr>
          </a:p>
          <a:p>
            <a:pPr marL="171450" lvl="0" indent="-171450" algn="l" rtl="0">
              <a:lnSpc>
                <a:spcPct val="100000"/>
              </a:lnSpc>
              <a:spcBef>
                <a:spcPts val="0"/>
              </a:spcBef>
              <a:spcAft>
                <a:spcPts val="0"/>
              </a:spcAft>
              <a:buSzPts val="1100"/>
              <a:buChar char="●"/>
            </a:pPr>
            <a:r>
              <a:rPr lang="en-GB" b="0">
                <a:latin typeface="Montserrat"/>
                <a:ea typeface="Montserrat"/>
                <a:cs typeface="Montserrat"/>
                <a:sym typeface="Montserrat"/>
              </a:rPr>
              <a:t>Focus on exposure of their brand and of their corporate social responsibility goals. (Exclusive interview video with the team about their experience, corporate logo on your t-shirts or bags, etc.)</a:t>
            </a:r>
            <a:endParaRPr b="0">
              <a:latin typeface="Montserrat"/>
              <a:ea typeface="Montserrat"/>
              <a:cs typeface="Montserrat"/>
              <a:sym typeface="Montserrat"/>
            </a:endParaRPr>
          </a:p>
          <a:p>
            <a:pPr marL="171450" lvl="0" indent="-101600" algn="l" rtl="0">
              <a:lnSpc>
                <a:spcPct val="100000"/>
              </a:lnSpc>
              <a:spcBef>
                <a:spcPts val="0"/>
              </a:spcBef>
              <a:spcAft>
                <a:spcPts val="0"/>
              </a:spcAft>
              <a:buSzPts val="1100"/>
              <a:buNone/>
            </a:pPr>
            <a:endParaRPr b="0">
              <a:latin typeface="Montserrat"/>
              <a:ea typeface="Montserrat"/>
              <a:cs typeface="Montserrat"/>
              <a:sym typeface="Montserrat"/>
            </a:endParaRPr>
          </a:p>
          <a:p>
            <a:pPr marL="158750" lvl="0" indent="0" algn="l" rtl="0">
              <a:lnSpc>
                <a:spcPct val="100000"/>
              </a:lnSpc>
              <a:spcBef>
                <a:spcPts val="0"/>
              </a:spcBef>
              <a:spcAft>
                <a:spcPts val="0"/>
              </a:spcAft>
              <a:buSzPts val="1100"/>
              <a:buNone/>
            </a:pPr>
            <a:r>
              <a:rPr lang="en-GB" b="0">
                <a:latin typeface="Montserrat"/>
                <a:ea typeface="Montserrat"/>
                <a:cs typeface="Montserrat"/>
                <a:sym typeface="Montserrat"/>
              </a:rPr>
              <a:t>Potential benefits:</a:t>
            </a:r>
            <a:endParaRPr b="0">
              <a:latin typeface="Montserrat"/>
              <a:ea typeface="Montserrat"/>
              <a:cs typeface="Montserrat"/>
              <a:sym typeface="Montserrat"/>
            </a:endParaRPr>
          </a:p>
          <a:p>
            <a:pPr marL="457200" lvl="0" indent="-298450" algn="l" rtl="0">
              <a:lnSpc>
                <a:spcPct val="100000"/>
              </a:lnSpc>
              <a:spcBef>
                <a:spcPts val="0"/>
              </a:spcBef>
              <a:spcAft>
                <a:spcPts val="0"/>
              </a:spcAft>
              <a:buSzPts val="1100"/>
              <a:buChar char="●"/>
            </a:pPr>
            <a:r>
              <a:rPr lang="en-GB" b="0">
                <a:latin typeface="Montserrat"/>
                <a:ea typeface="Montserrat"/>
                <a:cs typeface="Montserrat"/>
                <a:sym typeface="Montserrat"/>
              </a:rPr>
              <a:t>Sponsor name on the GF website as a team donor for sponsorship above 10,000 USD.  (reaches 78,000+ people)</a:t>
            </a:r>
            <a:endParaRPr b="0">
              <a:latin typeface="Montserrat"/>
              <a:ea typeface="Montserrat"/>
              <a:cs typeface="Montserrat"/>
              <a:sym typeface="Montserrat"/>
            </a:endParaRPr>
          </a:p>
          <a:p>
            <a:pPr marL="457200" lvl="0" indent="-298450" algn="l" rtl="0">
              <a:lnSpc>
                <a:spcPct val="100000"/>
              </a:lnSpc>
              <a:spcBef>
                <a:spcPts val="0"/>
              </a:spcBef>
              <a:spcAft>
                <a:spcPts val="0"/>
              </a:spcAft>
              <a:buSzPts val="1100"/>
              <a:buChar char="●"/>
            </a:pPr>
            <a:r>
              <a:rPr lang="en-GB" b="0">
                <a:latin typeface="Montserrat"/>
                <a:ea typeface="Montserrat"/>
                <a:cs typeface="Montserrat"/>
                <a:sym typeface="Montserrat"/>
              </a:rPr>
              <a:t>Sponsor logo on the parade banner (check with the Affiliate Director for this) (reaches 10,000 people on livestream, 17,000 people in the arena)</a:t>
            </a:r>
            <a:endParaRPr b="0">
              <a:latin typeface="Montserrat"/>
              <a:ea typeface="Montserrat"/>
              <a:cs typeface="Montserrat"/>
              <a:sym typeface="Montserrat"/>
            </a:endParaRPr>
          </a:p>
          <a:p>
            <a:pPr marL="457200" lvl="0" indent="-298450" algn="l" rtl="0">
              <a:lnSpc>
                <a:spcPct val="100000"/>
              </a:lnSpc>
              <a:spcBef>
                <a:spcPts val="0"/>
              </a:spcBef>
              <a:spcAft>
                <a:spcPts val="0"/>
              </a:spcAft>
              <a:buSzPts val="1100"/>
              <a:buChar char="●"/>
            </a:pPr>
            <a:r>
              <a:rPr lang="en-GB" b="0">
                <a:latin typeface="Montserrat"/>
                <a:ea typeface="Montserrat"/>
                <a:cs typeface="Montserrat"/>
                <a:sym typeface="Montserrat"/>
              </a:rPr>
              <a:t>Sponsor logo on the team t-shirt (17,000 people will attend the event)</a:t>
            </a:r>
            <a:endParaRPr b="0">
              <a:latin typeface="Montserrat"/>
              <a:ea typeface="Montserrat"/>
              <a:cs typeface="Montserrat"/>
              <a:sym typeface="Montserrat"/>
            </a:endParaRPr>
          </a:p>
          <a:p>
            <a:pPr marL="457200" lvl="0" indent="-298450" algn="l" rtl="0">
              <a:lnSpc>
                <a:spcPct val="100000"/>
              </a:lnSpc>
              <a:spcBef>
                <a:spcPts val="0"/>
              </a:spcBef>
              <a:spcAft>
                <a:spcPts val="0"/>
              </a:spcAft>
              <a:buSzPts val="1100"/>
              <a:buChar char="●"/>
            </a:pPr>
            <a:r>
              <a:rPr lang="en-GB" b="0">
                <a:latin typeface="Montserrat"/>
                <a:ea typeface="Montserrat"/>
                <a:cs typeface="Montserrat"/>
                <a:sym typeface="Montserrat"/>
              </a:rPr>
              <a:t>Sponsor logo on the team booth (potential of 12000 people visiting the booth)</a:t>
            </a:r>
            <a:endParaRPr b="0">
              <a:latin typeface="Montserrat"/>
              <a:ea typeface="Montserrat"/>
              <a:cs typeface="Montserrat"/>
              <a:sym typeface="Montserrat"/>
            </a:endParaRPr>
          </a:p>
          <a:p>
            <a:pPr marL="171450" lvl="0" indent="-101600" algn="l" rtl="0">
              <a:lnSpc>
                <a:spcPct val="100000"/>
              </a:lnSpc>
              <a:spcBef>
                <a:spcPts val="0"/>
              </a:spcBef>
              <a:spcAft>
                <a:spcPts val="0"/>
              </a:spcAft>
              <a:buSzPts val="1100"/>
              <a:buNone/>
            </a:pPr>
            <a:endParaRPr b="0">
              <a:latin typeface="Montserrat"/>
              <a:ea typeface="Montserrat"/>
              <a:cs typeface="Montserrat"/>
              <a:sym typeface="Montserrat"/>
            </a:endParaRPr>
          </a:p>
          <a:p>
            <a:pPr marL="457200" lvl="0" indent="-228600" algn="l" rtl="0">
              <a:lnSpc>
                <a:spcPct val="100000"/>
              </a:lnSpc>
              <a:spcBef>
                <a:spcPts val="0"/>
              </a:spcBef>
              <a:spcAft>
                <a:spcPts val="0"/>
              </a:spcAft>
              <a:buSzPts val="1100"/>
              <a:buNone/>
            </a:pPr>
            <a:endParaRPr b="0">
              <a:latin typeface="Montserrat"/>
              <a:ea typeface="Montserrat"/>
              <a:cs typeface="Montserrat"/>
              <a:sym typeface="Montserrat"/>
            </a:endParaRPr>
          </a:p>
        </p:txBody>
      </p:sp>
      <p:sp>
        <p:nvSpPr>
          <p:cNvPr id="317" name="Google Shape;317;p1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GB" sz="1400" b="1" i="0" u="none" strike="noStrike" cap="none">
                <a:solidFill>
                  <a:srgbClr val="000000"/>
                </a:solidFill>
                <a:latin typeface="Montserrat ExtraBold"/>
                <a:ea typeface="Montserrat ExtraBold"/>
                <a:cs typeface="Montserrat ExtraBold"/>
                <a:sym typeface="Montserrat ExtraBold"/>
              </a:rPr>
              <a:t>18</a:t>
            </a:fld>
            <a:endParaRPr sz="1400" b="1" i="0" u="none" strike="noStrike" cap="none">
              <a:solidFill>
                <a:srgbClr val="000000"/>
              </a:solidFill>
              <a:latin typeface="Montserrat ExtraBold"/>
              <a:ea typeface="Montserrat ExtraBold"/>
              <a:cs typeface="Montserrat ExtraBold"/>
              <a:sym typeface="Montserrat ExtraBo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6" name="Google Shape;356;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GB" b="0">
                <a:latin typeface="Montserrat"/>
                <a:ea typeface="Montserrat"/>
                <a:cs typeface="Montserrat"/>
                <a:sym typeface="Montserrat"/>
              </a:rPr>
              <a:t>Modify the slide:</a:t>
            </a:r>
            <a:endParaRPr b="0">
              <a:latin typeface="Montserrat"/>
              <a:ea typeface="Montserrat"/>
              <a:cs typeface="Montserrat"/>
              <a:sym typeface="Montserrat"/>
            </a:endParaRPr>
          </a:p>
          <a:p>
            <a:pPr marL="457200" lvl="0" indent="-298450" algn="l" rtl="0">
              <a:lnSpc>
                <a:spcPct val="100000"/>
              </a:lnSpc>
              <a:spcBef>
                <a:spcPts val="0"/>
              </a:spcBef>
              <a:spcAft>
                <a:spcPts val="0"/>
              </a:spcAft>
              <a:buSzPts val="1100"/>
              <a:buChar char="●"/>
            </a:pPr>
            <a:r>
              <a:rPr lang="en-GB" b="0">
                <a:latin typeface="Montserrat"/>
                <a:ea typeface="Montserrat"/>
                <a:cs typeface="Montserrat"/>
                <a:sym typeface="Montserrat"/>
              </a:rPr>
              <a:t>Fill in your contact information: email and phone.</a:t>
            </a:r>
            <a:endParaRPr b="0">
              <a:latin typeface="Montserrat"/>
              <a:ea typeface="Montserrat"/>
              <a:cs typeface="Montserrat"/>
              <a:sym typeface="Montserrat"/>
            </a:endParaRPr>
          </a:p>
          <a:p>
            <a:pPr marL="457200" lvl="0" indent="-298450" algn="l" rtl="0">
              <a:lnSpc>
                <a:spcPct val="100000"/>
              </a:lnSpc>
              <a:spcBef>
                <a:spcPts val="0"/>
              </a:spcBef>
              <a:spcAft>
                <a:spcPts val="0"/>
              </a:spcAft>
              <a:buSzPts val="1100"/>
              <a:buChar char="●"/>
            </a:pPr>
            <a:r>
              <a:rPr lang="en-GB" b="0">
                <a:latin typeface="Montserrat"/>
                <a:ea typeface="Montserrat"/>
                <a:cs typeface="Montserrat"/>
                <a:sym typeface="Montserrat"/>
              </a:rPr>
              <a:t>Fill in the website for your local Affiliate if there is one or use the DI website: www.destinationimagination.org</a:t>
            </a:r>
            <a:endParaRPr b="0">
              <a:latin typeface="Montserrat"/>
              <a:ea typeface="Montserrat"/>
              <a:cs typeface="Montserrat"/>
              <a:sym typeface="Montserrat"/>
            </a:endParaRPr>
          </a:p>
          <a:p>
            <a:pPr marL="457200" lvl="0" indent="-298450" algn="l" rtl="0">
              <a:lnSpc>
                <a:spcPct val="100000"/>
              </a:lnSpc>
              <a:spcBef>
                <a:spcPts val="0"/>
              </a:spcBef>
              <a:spcAft>
                <a:spcPts val="0"/>
              </a:spcAft>
              <a:buSzPts val="1100"/>
              <a:buChar char="●"/>
            </a:pPr>
            <a:r>
              <a:rPr lang="en-GB" b="0">
                <a:latin typeface="Montserrat"/>
                <a:ea typeface="Montserrat"/>
                <a:cs typeface="Montserrat"/>
                <a:sym typeface="Montserrat"/>
              </a:rPr>
              <a:t>Change the links to social media to your local Affiliate if you wish or leave the DI social media links.</a:t>
            </a:r>
            <a:endParaRPr b="0">
              <a:latin typeface="Montserrat"/>
              <a:ea typeface="Montserrat"/>
              <a:cs typeface="Montserrat"/>
              <a:sym typeface="Montserrat"/>
            </a:endParaRPr>
          </a:p>
          <a:p>
            <a:pPr marL="457200" lvl="0" indent="-228600" algn="l" rtl="0">
              <a:lnSpc>
                <a:spcPct val="100000"/>
              </a:lnSpc>
              <a:spcBef>
                <a:spcPts val="0"/>
              </a:spcBef>
              <a:spcAft>
                <a:spcPts val="0"/>
              </a:spcAft>
              <a:buSzPts val="1100"/>
              <a:buNone/>
            </a:pPr>
            <a:endParaRPr b="0">
              <a:latin typeface="Montserrat"/>
              <a:ea typeface="Montserrat"/>
              <a:cs typeface="Montserrat"/>
              <a:sym typeface="Montserrat"/>
            </a:endParaRPr>
          </a:p>
          <a:p>
            <a:pPr marL="158750" lvl="0" indent="0" algn="l" rtl="0">
              <a:lnSpc>
                <a:spcPct val="100000"/>
              </a:lnSpc>
              <a:spcBef>
                <a:spcPts val="0"/>
              </a:spcBef>
              <a:spcAft>
                <a:spcPts val="0"/>
              </a:spcAft>
              <a:buSzPts val="1100"/>
              <a:buNone/>
            </a:pPr>
            <a:r>
              <a:rPr lang="en-GB" b="0">
                <a:latin typeface="Montserrat"/>
                <a:ea typeface="Montserrat"/>
                <a:cs typeface="Montserrat"/>
                <a:sym typeface="Montserrat"/>
              </a:rPr>
              <a:t>Tips for presenting this slide:</a:t>
            </a:r>
            <a:endParaRPr b="0">
              <a:latin typeface="Montserrat"/>
              <a:ea typeface="Montserrat"/>
              <a:cs typeface="Montserrat"/>
              <a:sym typeface="Montserrat"/>
            </a:endParaRPr>
          </a:p>
          <a:p>
            <a:pPr marL="457200" lvl="0" indent="-298450" algn="l" rtl="0">
              <a:lnSpc>
                <a:spcPct val="100000"/>
              </a:lnSpc>
              <a:spcBef>
                <a:spcPts val="0"/>
              </a:spcBef>
              <a:spcAft>
                <a:spcPts val="0"/>
              </a:spcAft>
              <a:buSzPts val="1100"/>
              <a:buChar char="●"/>
            </a:pPr>
            <a:r>
              <a:rPr lang="en-GB" b="0">
                <a:latin typeface="Montserrat"/>
                <a:ea typeface="Montserrat"/>
                <a:cs typeface="Montserrat"/>
                <a:sym typeface="Montserrat"/>
              </a:rPr>
              <a:t>Thank them for their time and consideration.</a:t>
            </a:r>
            <a:endParaRPr b="0">
              <a:latin typeface="Montserrat"/>
              <a:ea typeface="Montserrat"/>
              <a:cs typeface="Montserrat"/>
              <a:sym typeface="Montserrat"/>
            </a:endParaRPr>
          </a:p>
          <a:p>
            <a:pPr marL="457200" lvl="0" indent="-298450" algn="l" rtl="0">
              <a:lnSpc>
                <a:spcPct val="100000"/>
              </a:lnSpc>
              <a:spcBef>
                <a:spcPts val="0"/>
              </a:spcBef>
              <a:spcAft>
                <a:spcPts val="0"/>
              </a:spcAft>
              <a:buSzPts val="1100"/>
              <a:buChar char="●"/>
            </a:pPr>
            <a:r>
              <a:rPr lang="en-GB" b="0">
                <a:latin typeface="Montserrat"/>
                <a:ea typeface="Montserrat"/>
                <a:cs typeface="Montserrat"/>
                <a:sym typeface="Montserrat"/>
              </a:rPr>
              <a:t>Let them know when you will follow up with them to know their decision.</a:t>
            </a:r>
            <a:endParaRPr b="0">
              <a:latin typeface="Montserrat"/>
              <a:ea typeface="Montserrat"/>
              <a:cs typeface="Montserrat"/>
              <a:sym typeface="Montserrat"/>
            </a:endParaRPr>
          </a:p>
          <a:p>
            <a:pPr marL="457200" lvl="0" indent="-228600" algn="l" rtl="0">
              <a:lnSpc>
                <a:spcPct val="100000"/>
              </a:lnSpc>
              <a:spcBef>
                <a:spcPts val="0"/>
              </a:spcBef>
              <a:spcAft>
                <a:spcPts val="0"/>
              </a:spcAft>
              <a:buSzPts val="1100"/>
              <a:buNone/>
            </a:pPr>
            <a:endParaRPr b="0">
              <a:latin typeface="Montserrat"/>
              <a:ea typeface="Montserrat"/>
              <a:cs typeface="Montserrat"/>
              <a:sym typeface="Montserrat"/>
            </a:endParaRPr>
          </a:p>
        </p:txBody>
      </p:sp>
      <p:sp>
        <p:nvSpPr>
          <p:cNvPr id="357" name="Google Shape;357;p1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GB" sz="1400" b="1" i="0" u="none" strike="noStrike" cap="none">
                <a:solidFill>
                  <a:srgbClr val="000000"/>
                </a:solidFill>
                <a:latin typeface="Montserrat ExtraBold"/>
                <a:ea typeface="Montserrat ExtraBold"/>
                <a:cs typeface="Montserrat ExtraBold"/>
                <a:sym typeface="Montserrat ExtraBold"/>
              </a:rPr>
              <a:t>19</a:t>
            </a:fld>
            <a:endParaRPr sz="1400" b="1" i="0" u="none" strike="noStrike" cap="none">
              <a:solidFill>
                <a:srgbClr val="000000"/>
              </a:solidFill>
              <a:latin typeface="Montserrat ExtraBold"/>
              <a:ea typeface="Montserrat ExtraBold"/>
              <a:cs typeface="Montserrat ExtraBold"/>
              <a:sym typeface="Montserrat ExtraBo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 name="Google Shape;84;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 name="Google Shape;9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GB" b="0">
                <a:latin typeface="Montserrat"/>
                <a:ea typeface="Montserrat"/>
                <a:cs typeface="Montserrat"/>
                <a:sym typeface="Montserrat"/>
              </a:rPr>
              <a:t>Modify the Slide:</a:t>
            </a:r>
            <a:endParaRPr b="0">
              <a:latin typeface="Montserrat"/>
              <a:ea typeface="Montserrat"/>
              <a:cs typeface="Montserrat"/>
              <a:sym typeface="Montserrat"/>
            </a:endParaRPr>
          </a:p>
          <a:p>
            <a:pPr marL="457200" lvl="0" indent="-298450" algn="l" rtl="0">
              <a:lnSpc>
                <a:spcPct val="100000"/>
              </a:lnSpc>
              <a:spcBef>
                <a:spcPts val="0"/>
              </a:spcBef>
              <a:spcAft>
                <a:spcPts val="0"/>
              </a:spcAft>
              <a:buSzPts val="1100"/>
              <a:buChar char="●"/>
            </a:pPr>
            <a:r>
              <a:rPr lang="en-GB" b="0">
                <a:latin typeface="Montserrat"/>
                <a:ea typeface="Montserrat"/>
                <a:cs typeface="Montserrat"/>
                <a:sym typeface="Montserrat"/>
              </a:rPr>
              <a:t>Put in two pictures of your team by clicking the picture and deleting and inserting a new one.</a:t>
            </a:r>
            <a:endParaRPr b="0">
              <a:latin typeface="Montserrat"/>
              <a:ea typeface="Montserrat"/>
              <a:cs typeface="Montserrat"/>
              <a:sym typeface="Montserrat"/>
            </a:endParaRPr>
          </a:p>
          <a:p>
            <a:pPr marL="457200" lvl="0" indent="-298450" algn="l" rtl="0">
              <a:lnSpc>
                <a:spcPct val="100000"/>
              </a:lnSpc>
              <a:spcBef>
                <a:spcPts val="0"/>
              </a:spcBef>
              <a:spcAft>
                <a:spcPts val="0"/>
              </a:spcAft>
              <a:buSzPts val="1100"/>
              <a:buChar char="●"/>
            </a:pPr>
            <a:r>
              <a:rPr lang="en-GB" b="0">
                <a:latin typeface="Montserrat"/>
                <a:ea typeface="Montserrat"/>
                <a:cs typeface="Montserrat"/>
                <a:sym typeface="Montserrat"/>
              </a:rPr>
              <a:t>Highlight the &lt;Your Team Name&gt; and type in your team name.</a:t>
            </a:r>
            <a:endParaRPr b="0">
              <a:latin typeface="Montserrat"/>
              <a:ea typeface="Montserrat"/>
              <a:cs typeface="Montserrat"/>
              <a:sym typeface="Montserrat"/>
            </a:endParaRPr>
          </a:p>
          <a:p>
            <a:pPr marL="457200" lvl="0" indent="-298450" algn="l" rtl="0">
              <a:lnSpc>
                <a:spcPct val="100000"/>
              </a:lnSpc>
              <a:spcBef>
                <a:spcPts val="0"/>
              </a:spcBef>
              <a:spcAft>
                <a:spcPts val="0"/>
              </a:spcAft>
              <a:buSzPts val="1100"/>
              <a:buChar char="●"/>
            </a:pPr>
            <a:r>
              <a:rPr lang="en-GB" b="0">
                <a:latin typeface="Montserrat"/>
                <a:ea typeface="Montserrat"/>
                <a:cs typeface="Montserrat"/>
                <a:sym typeface="Montserrat"/>
              </a:rPr>
              <a:t>Highlight the &lt;Your Place at Local Tournament, Challenge, Level&gt; and type in your place (First, Second, Third, etc.), your Challenge name, and your competition level (EL, ML, SL, UL)</a:t>
            </a:r>
            <a:endParaRPr b="0">
              <a:latin typeface="Montserrat"/>
              <a:ea typeface="Montserrat"/>
              <a:cs typeface="Montserrat"/>
              <a:sym typeface="Montserrat"/>
            </a:endParaRPr>
          </a:p>
          <a:p>
            <a:pPr marL="457200" lvl="0" indent="-228600" algn="l" rtl="0">
              <a:lnSpc>
                <a:spcPct val="100000"/>
              </a:lnSpc>
              <a:spcBef>
                <a:spcPts val="0"/>
              </a:spcBef>
              <a:spcAft>
                <a:spcPts val="0"/>
              </a:spcAft>
              <a:buSzPts val="1100"/>
              <a:buNone/>
            </a:pPr>
            <a:endParaRPr b="0">
              <a:latin typeface="Montserrat"/>
              <a:ea typeface="Montserrat"/>
              <a:cs typeface="Montserrat"/>
              <a:sym typeface="Montserrat"/>
            </a:endParaRPr>
          </a:p>
          <a:p>
            <a:pPr marL="158750" lvl="0" indent="0" algn="l" rtl="0">
              <a:lnSpc>
                <a:spcPct val="100000"/>
              </a:lnSpc>
              <a:spcBef>
                <a:spcPts val="0"/>
              </a:spcBef>
              <a:spcAft>
                <a:spcPts val="0"/>
              </a:spcAft>
              <a:buSzPts val="1100"/>
              <a:buNone/>
            </a:pPr>
            <a:r>
              <a:rPr lang="en-GB" b="0">
                <a:latin typeface="Montserrat"/>
                <a:ea typeface="Montserrat"/>
                <a:cs typeface="Montserrat"/>
                <a:sym typeface="Montserrat"/>
              </a:rPr>
              <a:t>Tips for presenting this slide:</a:t>
            </a:r>
            <a:endParaRPr b="0">
              <a:latin typeface="Montserrat"/>
              <a:ea typeface="Montserrat"/>
              <a:cs typeface="Montserrat"/>
              <a:sym typeface="Montserrat"/>
            </a:endParaRPr>
          </a:p>
          <a:p>
            <a:pPr marL="457200" lvl="0" indent="-298450" algn="l" rtl="0">
              <a:lnSpc>
                <a:spcPct val="100000"/>
              </a:lnSpc>
              <a:spcBef>
                <a:spcPts val="0"/>
              </a:spcBef>
              <a:spcAft>
                <a:spcPts val="0"/>
              </a:spcAft>
              <a:buSzPts val="1100"/>
              <a:buChar char="●"/>
            </a:pPr>
            <a:r>
              <a:rPr lang="en-GB" b="0">
                <a:latin typeface="Montserrat"/>
                <a:ea typeface="Montserrat"/>
                <a:cs typeface="Montserrat"/>
                <a:sym typeface="Montserrat"/>
              </a:rPr>
              <a:t>Introduce your team members using strong communication skills.  </a:t>
            </a:r>
            <a:endParaRPr b="0">
              <a:latin typeface="Montserrat"/>
              <a:ea typeface="Montserrat"/>
              <a:cs typeface="Montserrat"/>
              <a:sym typeface="Montserrat"/>
            </a:endParaRPr>
          </a:p>
          <a:p>
            <a:pPr marL="457200" lvl="0" indent="-298450" algn="l" rtl="0">
              <a:lnSpc>
                <a:spcPct val="100000"/>
              </a:lnSpc>
              <a:spcBef>
                <a:spcPts val="0"/>
              </a:spcBef>
              <a:spcAft>
                <a:spcPts val="0"/>
              </a:spcAft>
              <a:buSzPts val="1100"/>
              <a:buChar char="●"/>
            </a:pPr>
            <a:r>
              <a:rPr lang="en-GB" b="0">
                <a:latin typeface="Montserrat"/>
                <a:ea typeface="Montserrat"/>
                <a:cs typeface="Montserrat"/>
                <a:sym typeface="Montserrat"/>
              </a:rPr>
              <a:t>State why you are there. (Examples: we want to share our journey, and ask for support from &lt;name of person&gt; or &lt;name of company&gt; for the next competitive level, Global Finals)</a:t>
            </a:r>
            <a:endParaRPr b="0">
              <a:latin typeface="Montserrat"/>
              <a:ea typeface="Montserrat"/>
              <a:cs typeface="Montserrat"/>
              <a:sym typeface="Montserrat"/>
            </a:endParaRPr>
          </a:p>
          <a:p>
            <a:pPr marL="457200" lvl="0" indent="-228600" algn="l" rtl="0">
              <a:lnSpc>
                <a:spcPct val="100000"/>
              </a:lnSpc>
              <a:spcBef>
                <a:spcPts val="0"/>
              </a:spcBef>
              <a:spcAft>
                <a:spcPts val="0"/>
              </a:spcAft>
              <a:buSzPts val="1100"/>
              <a:buNone/>
            </a:pPr>
            <a:endParaRPr b="0">
              <a:latin typeface="Montserrat"/>
              <a:ea typeface="Montserrat"/>
              <a:cs typeface="Montserrat"/>
              <a:sym typeface="Montserrat"/>
            </a:endParaRPr>
          </a:p>
        </p:txBody>
      </p:sp>
      <p:sp>
        <p:nvSpPr>
          <p:cNvPr id="92" name="Google Shape;92;p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GB" sz="1400" b="1" i="0" u="none" strike="noStrike" cap="none">
                <a:solidFill>
                  <a:srgbClr val="000000"/>
                </a:solidFill>
                <a:latin typeface="Montserrat ExtraBold"/>
                <a:ea typeface="Montserrat ExtraBold"/>
                <a:cs typeface="Montserrat ExtraBold"/>
                <a:sym typeface="Montserrat ExtraBold"/>
              </a:rPr>
              <a:t>3</a:t>
            </a:fld>
            <a:endParaRPr sz="1400" b="1" i="0" u="none" strike="noStrike" cap="none">
              <a:solidFill>
                <a:srgbClr val="000000"/>
              </a:solidFill>
              <a:latin typeface="Montserrat ExtraBold"/>
              <a:ea typeface="Montserrat ExtraBold"/>
              <a:cs typeface="Montserrat ExtraBold"/>
              <a:sym typeface="Montserrat ExtraBo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 name="Google Shape;10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GB" b="0">
                <a:latin typeface="Montserrat"/>
                <a:ea typeface="Montserrat"/>
                <a:cs typeface="Montserrat"/>
                <a:sym typeface="Montserrat"/>
              </a:rPr>
              <a:t>Modify the Slide:</a:t>
            </a:r>
            <a:endParaRPr b="0">
              <a:latin typeface="Montserrat"/>
              <a:ea typeface="Montserrat"/>
              <a:cs typeface="Montserrat"/>
              <a:sym typeface="Montserrat"/>
            </a:endParaRPr>
          </a:p>
          <a:p>
            <a:pPr marL="457200" lvl="0" indent="-298450" algn="l" rtl="0">
              <a:lnSpc>
                <a:spcPct val="100000"/>
              </a:lnSpc>
              <a:spcBef>
                <a:spcPts val="0"/>
              </a:spcBef>
              <a:spcAft>
                <a:spcPts val="0"/>
              </a:spcAft>
              <a:buSzPts val="1100"/>
              <a:buChar char="●"/>
            </a:pPr>
            <a:r>
              <a:rPr lang="en-GB" b="0">
                <a:latin typeface="Montserrat"/>
                <a:ea typeface="Montserrat"/>
                <a:cs typeface="Montserrat"/>
                <a:sym typeface="Montserrat"/>
              </a:rPr>
              <a:t>None needed</a:t>
            </a:r>
            <a:endParaRPr b="0">
              <a:latin typeface="Montserrat"/>
              <a:ea typeface="Montserrat"/>
              <a:cs typeface="Montserrat"/>
              <a:sym typeface="Montserrat"/>
            </a:endParaRPr>
          </a:p>
          <a:p>
            <a:pPr marL="457200" lvl="0" indent="-228600" algn="l" rtl="0">
              <a:lnSpc>
                <a:spcPct val="100000"/>
              </a:lnSpc>
              <a:spcBef>
                <a:spcPts val="0"/>
              </a:spcBef>
              <a:spcAft>
                <a:spcPts val="0"/>
              </a:spcAft>
              <a:buSzPts val="1100"/>
              <a:buNone/>
            </a:pPr>
            <a:endParaRPr b="0">
              <a:latin typeface="Montserrat"/>
              <a:ea typeface="Montserrat"/>
              <a:cs typeface="Montserrat"/>
              <a:sym typeface="Montserrat"/>
            </a:endParaRPr>
          </a:p>
          <a:p>
            <a:pPr marL="158750" lvl="0" indent="0" algn="l" rtl="0">
              <a:lnSpc>
                <a:spcPct val="100000"/>
              </a:lnSpc>
              <a:spcBef>
                <a:spcPts val="0"/>
              </a:spcBef>
              <a:spcAft>
                <a:spcPts val="0"/>
              </a:spcAft>
              <a:buSzPts val="1100"/>
              <a:buNone/>
            </a:pPr>
            <a:r>
              <a:rPr lang="en-GB" b="0">
                <a:latin typeface="Montserrat"/>
                <a:ea typeface="Montserrat"/>
                <a:cs typeface="Montserrat"/>
                <a:sym typeface="Montserrat"/>
              </a:rPr>
              <a:t>Tips for presenting this slide:</a:t>
            </a:r>
            <a:endParaRPr b="0">
              <a:latin typeface="Montserrat"/>
              <a:ea typeface="Montserrat"/>
              <a:cs typeface="Montserrat"/>
              <a:sym typeface="Montserrat"/>
            </a:endParaRPr>
          </a:p>
          <a:p>
            <a:pPr marL="457200" lvl="0" indent="-298450" algn="l" rtl="0">
              <a:lnSpc>
                <a:spcPct val="100000"/>
              </a:lnSpc>
              <a:spcBef>
                <a:spcPts val="0"/>
              </a:spcBef>
              <a:spcAft>
                <a:spcPts val="0"/>
              </a:spcAft>
              <a:buSzPts val="1100"/>
              <a:buChar char="●"/>
            </a:pPr>
            <a:r>
              <a:rPr lang="en-GB" b="0">
                <a:latin typeface="Montserrat"/>
                <a:ea typeface="Montserrat"/>
                <a:cs typeface="Montserrat"/>
                <a:sym typeface="Montserrat"/>
              </a:rPr>
              <a:t>Discuss how you as a team have experienced the mission and vision through your participation by highlighting one or two things on the slide that relate to your DI journey.</a:t>
            </a:r>
            <a:endParaRPr b="0">
              <a:latin typeface="Montserrat"/>
              <a:ea typeface="Montserrat"/>
              <a:cs typeface="Montserrat"/>
              <a:sym typeface="Montserrat"/>
            </a:endParaRPr>
          </a:p>
          <a:p>
            <a:pPr marL="457200" lvl="0" indent="-298450" algn="l" rtl="0">
              <a:lnSpc>
                <a:spcPct val="100000"/>
              </a:lnSpc>
              <a:spcBef>
                <a:spcPts val="0"/>
              </a:spcBef>
              <a:spcAft>
                <a:spcPts val="0"/>
              </a:spcAft>
              <a:buSzPts val="1100"/>
              <a:buChar char="●"/>
            </a:pPr>
            <a:r>
              <a:rPr lang="en-GB" b="0">
                <a:latin typeface="Montserrat"/>
                <a:ea typeface="Montserrat"/>
                <a:cs typeface="Montserrat"/>
                <a:sym typeface="Montserrat"/>
              </a:rPr>
              <a:t>Do not read the slide to them.</a:t>
            </a:r>
            <a:endParaRPr b="0">
              <a:latin typeface="Montserrat"/>
              <a:ea typeface="Montserrat"/>
              <a:cs typeface="Montserrat"/>
              <a:sym typeface="Montserrat"/>
            </a:endParaRPr>
          </a:p>
        </p:txBody>
      </p:sp>
      <p:sp>
        <p:nvSpPr>
          <p:cNvPr id="101" name="Google Shape;101;p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GB" sz="1400" b="1" i="0" u="none" strike="noStrike" cap="none">
                <a:solidFill>
                  <a:srgbClr val="000000"/>
                </a:solidFill>
                <a:latin typeface="Montserrat ExtraBold"/>
                <a:ea typeface="Montserrat ExtraBold"/>
                <a:cs typeface="Montserrat ExtraBold"/>
                <a:sym typeface="Montserrat ExtraBold"/>
              </a:rPr>
              <a:t>4</a:t>
            </a:fld>
            <a:endParaRPr sz="1400" b="1" i="0" u="none" strike="noStrike" cap="none">
              <a:solidFill>
                <a:srgbClr val="000000"/>
              </a:solidFill>
              <a:latin typeface="Montserrat ExtraBold"/>
              <a:ea typeface="Montserrat ExtraBold"/>
              <a:cs typeface="Montserrat ExtraBold"/>
              <a:sym typeface="Montserrat ExtraBo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 name="Google Shape;110;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GB" b="0">
                <a:latin typeface="Montserrat"/>
                <a:ea typeface="Montserrat"/>
                <a:cs typeface="Montserrat"/>
                <a:sym typeface="Montserrat"/>
              </a:rPr>
              <a:t>Modify the Slide:</a:t>
            </a:r>
            <a:endParaRPr b="0">
              <a:latin typeface="Montserrat"/>
              <a:ea typeface="Montserrat"/>
              <a:cs typeface="Montserrat"/>
              <a:sym typeface="Montserrat"/>
            </a:endParaRPr>
          </a:p>
          <a:p>
            <a:pPr marL="457200" lvl="0" indent="-298450" algn="l" rtl="0">
              <a:lnSpc>
                <a:spcPct val="100000"/>
              </a:lnSpc>
              <a:spcBef>
                <a:spcPts val="0"/>
              </a:spcBef>
              <a:spcAft>
                <a:spcPts val="0"/>
              </a:spcAft>
              <a:buSzPts val="1100"/>
              <a:buChar char="●"/>
            </a:pPr>
            <a:r>
              <a:rPr lang="en-GB" b="0">
                <a:latin typeface="Montserrat"/>
                <a:ea typeface="Montserrat"/>
                <a:cs typeface="Montserrat"/>
                <a:sym typeface="Montserrat"/>
              </a:rPr>
              <a:t>Replace the Team Challenge Experience photo with one of your team working (optional)</a:t>
            </a:r>
            <a:endParaRPr b="0">
              <a:latin typeface="Montserrat"/>
              <a:ea typeface="Montserrat"/>
              <a:cs typeface="Montserrat"/>
              <a:sym typeface="Montserrat"/>
            </a:endParaRPr>
          </a:p>
          <a:p>
            <a:pPr marL="457200" lvl="0" indent="-228600" algn="l" rtl="0">
              <a:lnSpc>
                <a:spcPct val="100000"/>
              </a:lnSpc>
              <a:spcBef>
                <a:spcPts val="0"/>
              </a:spcBef>
              <a:spcAft>
                <a:spcPts val="0"/>
              </a:spcAft>
              <a:buSzPts val="1100"/>
              <a:buNone/>
            </a:pPr>
            <a:endParaRPr b="0">
              <a:latin typeface="Montserrat"/>
              <a:ea typeface="Montserrat"/>
              <a:cs typeface="Montserrat"/>
              <a:sym typeface="Montserrat"/>
            </a:endParaRPr>
          </a:p>
          <a:p>
            <a:pPr marL="457200" lvl="0" indent="-228600" algn="l" rtl="0">
              <a:lnSpc>
                <a:spcPct val="100000"/>
              </a:lnSpc>
              <a:spcBef>
                <a:spcPts val="0"/>
              </a:spcBef>
              <a:spcAft>
                <a:spcPts val="0"/>
              </a:spcAft>
              <a:buSzPts val="1100"/>
              <a:buNone/>
            </a:pPr>
            <a:endParaRPr b="0">
              <a:latin typeface="Montserrat"/>
              <a:ea typeface="Montserrat"/>
              <a:cs typeface="Montserrat"/>
              <a:sym typeface="Montserrat"/>
            </a:endParaRPr>
          </a:p>
          <a:p>
            <a:pPr marL="158750" lvl="0" indent="0" algn="l" rtl="0">
              <a:lnSpc>
                <a:spcPct val="100000"/>
              </a:lnSpc>
              <a:spcBef>
                <a:spcPts val="0"/>
              </a:spcBef>
              <a:spcAft>
                <a:spcPts val="0"/>
              </a:spcAft>
              <a:buSzPts val="1100"/>
              <a:buNone/>
            </a:pPr>
            <a:r>
              <a:rPr lang="en-GB" b="0">
                <a:latin typeface="Montserrat"/>
                <a:ea typeface="Montserrat"/>
                <a:cs typeface="Montserrat"/>
                <a:sym typeface="Montserrat"/>
              </a:rPr>
              <a:t>Tips for presenting this slide:</a:t>
            </a:r>
            <a:endParaRPr b="0">
              <a:latin typeface="Montserrat"/>
              <a:ea typeface="Montserrat"/>
              <a:cs typeface="Montserrat"/>
              <a:sym typeface="Montserrat"/>
            </a:endParaRPr>
          </a:p>
          <a:p>
            <a:pPr marL="457200" lvl="0" indent="-298450" algn="l" rtl="0">
              <a:lnSpc>
                <a:spcPct val="100000"/>
              </a:lnSpc>
              <a:spcBef>
                <a:spcPts val="0"/>
              </a:spcBef>
              <a:spcAft>
                <a:spcPts val="0"/>
              </a:spcAft>
              <a:buSzPts val="1100"/>
              <a:buChar char="●"/>
            </a:pPr>
            <a:r>
              <a:rPr lang="en-GB" b="0">
                <a:latin typeface="Montserrat"/>
                <a:ea typeface="Montserrat"/>
                <a:cs typeface="Montserrat"/>
                <a:sym typeface="Montserrat"/>
              </a:rPr>
              <a:t>Talk about your Team Challenge Experience highlighting working as a team, choosing your Challenge and going to tournament.</a:t>
            </a:r>
            <a:endParaRPr b="0">
              <a:latin typeface="Montserrat"/>
              <a:ea typeface="Montserrat"/>
              <a:cs typeface="Montserrat"/>
              <a:sym typeface="Montserrat"/>
            </a:endParaRPr>
          </a:p>
          <a:p>
            <a:pPr marL="457200" lvl="0" indent="-298450" algn="l" rtl="0">
              <a:lnSpc>
                <a:spcPct val="100000"/>
              </a:lnSpc>
              <a:spcBef>
                <a:spcPts val="0"/>
              </a:spcBef>
              <a:spcAft>
                <a:spcPts val="0"/>
              </a:spcAft>
              <a:buSzPts val="1100"/>
              <a:buChar char="●"/>
            </a:pPr>
            <a:r>
              <a:rPr lang="en-GB" b="0">
                <a:latin typeface="Montserrat"/>
                <a:ea typeface="Montserrat"/>
                <a:cs typeface="Montserrat"/>
                <a:sym typeface="Montserrat"/>
              </a:rPr>
              <a:t>Tell them about the feeling when you heard your team name called as a Global Finals candidate and why you are so excited about going.  </a:t>
            </a:r>
            <a:endParaRPr b="0">
              <a:latin typeface="Montserrat"/>
              <a:ea typeface="Montserrat"/>
              <a:cs typeface="Montserrat"/>
              <a:sym typeface="Montserrat"/>
            </a:endParaRPr>
          </a:p>
          <a:p>
            <a:pPr marL="457200" lvl="0" indent="-298450" algn="l" rtl="0">
              <a:lnSpc>
                <a:spcPct val="100000"/>
              </a:lnSpc>
              <a:spcBef>
                <a:spcPts val="0"/>
              </a:spcBef>
              <a:spcAft>
                <a:spcPts val="0"/>
              </a:spcAft>
              <a:buSzPts val="1100"/>
              <a:buChar char="●"/>
            </a:pPr>
            <a:r>
              <a:rPr lang="en-GB" b="0">
                <a:latin typeface="Montserrat"/>
                <a:ea typeface="Montserrat"/>
                <a:cs typeface="Montserrat"/>
                <a:sym typeface="Montserrat"/>
              </a:rPr>
              <a:t>Highlight what you hope to experience on this trip—skills you hope to develop and learning from other top teams worldwide so you can gain more knowledge and ideas to bring back to your Affiliate.</a:t>
            </a:r>
            <a:endParaRPr b="0">
              <a:latin typeface="Montserrat"/>
              <a:ea typeface="Montserrat"/>
              <a:cs typeface="Montserrat"/>
              <a:sym typeface="Montserrat"/>
            </a:endParaRPr>
          </a:p>
        </p:txBody>
      </p:sp>
      <p:sp>
        <p:nvSpPr>
          <p:cNvPr id="111" name="Google Shape;111;p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GB" sz="1400" b="1" i="0" u="none" strike="noStrike" cap="none">
                <a:solidFill>
                  <a:srgbClr val="000000"/>
                </a:solidFill>
                <a:latin typeface="Montserrat ExtraBold"/>
                <a:ea typeface="Montserrat ExtraBold"/>
                <a:cs typeface="Montserrat ExtraBold"/>
                <a:sym typeface="Montserrat ExtraBold"/>
              </a:rPr>
              <a:t>5</a:t>
            </a:fld>
            <a:endParaRPr sz="1400" b="1" i="0" u="none" strike="noStrike" cap="none">
              <a:solidFill>
                <a:srgbClr val="000000"/>
              </a:solidFill>
              <a:latin typeface="Montserrat ExtraBold"/>
              <a:ea typeface="Montserrat ExtraBold"/>
              <a:cs typeface="Montserrat ExtraBold"/>
              <a:sym typeface="Montserrat ExtraBo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 name="Google Shape;12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GB" b="0">
                <a:latin typeface="Montserrat"/>
                <a:ea typeface="Montserrat"/>
                <a:cs typeface="Montserrat"/>
                <a:sym typeface="Montserrat"/>
              </a:rPr>
              <a:t>Modify the slide:</a:t>
            </a:r>
            <a:endParaRPr b="0">
              <a:latin typeface="Montserrat"/>
              <a:ea typeface="Montserrat"/>
              <a:cs typeface="Montserrat"/>
              <a:sym typeface="Montserrat"/>
            </a:endParaRPr>
          </a:p>
          <a:p>
            <a:pPr marL="457200" lvl="0" indent="-298450" algn="l" rtl="0">
              <a:lnSpc>
                <a:spcPct val="100000"/>
              </a:lnSpc>
              <a:spcBef>
                <a:spcPts val="0"/>
              </a:spcBef>
              <a:spcAft>
                <a:spcPts val="0"/>
              </a:spcAft>
              <a:buSzPts val="1100"/>
              <a:buChar char="●"/>
            </a:pPr>
            <a:r>
              <a:rPr lang="en-GB" b="0">
                <a:latin typeface="Montserrat"/>
                <a:ea typeface="Montserrat"/>
                <a:cs typeface="Montserrat"/>
                <a:sym typeface="Montserrat"/>
              </a:rPr>
              <a:t>None needed</a:t>
            </a:r>
            <a:endParaRPr b="0">
              <a:latin typeface="Montserrat"/>
              <a:ea typeface="Montserrat"/>
              <a:cs typeface="Montserrat"/>
              <a:sym typeface="Montserrat"/>
            </a:endParaRPr>
          </a:p>
          <a:p>
            <a:pPr marL="457200" lvl="0" indent="-228600" algn="l" rtl="0">
              <a:lnSpc>
                <a:spcPct val="100000"/>
              </a:lnSpc>
              <a:spcBef>
                <a:spcPts val="0"/>
              </a:spcBef>
              <a:spcAft>
                <a:spcPts val="0"/>
              </a:spcAft>
              <a:buSzPts val="1100"/>
              <a:buNone/>
            </a:pPr>
            <a:endParaRPr b="0">
              <a:latin typeface="Montserrat"/>
              <a:ea typeface="Montserrat"/>
              <a:cs typeface="Montserrat"/>
              <a:sym typeface="Montserrat"/>
            </a:endParaRPr>
          </a:p>
          <a:p>
            <a:pPr marL="158750" lvl="0" indent="0" algn="l" rtl="0">
              <a:lnSpc>
                <a:spcPct val="100000"/>
              </a:lnSpc>
              <a:spcBef>
                <a:spcPts val="0"/>
              </a:spcBef>
              <a:spcAft>
                <a:spcPts val="0"/>
              </a:spcAft>
              <a:buSzPts val="1100"/>
              <a:buNone/>
            </a:pPr>
            <a:r>
              <a:rPr lang="en-GB" b="0">
                <a:latin typeface="Montserrat"/>
                <a:ea typeface="Montserrat"/>
                <a:cs typeface="Montserrat"/>
                <a:sym typeface="Montserrat"/>
              </a:rPr>
              <a:t>Tips for presenting the slide:</a:t>
            </a:r>
            <a:endParaRPr b="0">
              <a:latin typeface="Montserrat"/>
              <a:ea typeface="Montserrat"/>
              <a:cs typeface="Montserrat"/>
              <a:sym typeface="Montserrat"/>
            </a:endParaRPr>
          </a:p>
          <a:p>
            <a:pPr marL="457200" lvl="0" indent="-298450" algn="l" rtl="0">
              <a:lnSpc>
                <a:spcPct val="100000"/>
              </a:lnSpc>
              <a:spcBef>
                <a:spcPts val="0"/>
              </a:spcBef>
              <a:spcAft>
                <a:spcPts val="0"/>
              </a:spcAft>
              <a:buSzPts val="1100"/>
              <a:buChar char="●"/>
            </a:pPr>
            <a:r>
              <a:rPr lang="en-GB" b="0">
                <a:latin typeface="Montserrat"/>
                <a:ea typeface="Montserrat"/>
                <a:cs typeface="Montserrat"/>
                <a:sym typeface="Montserrat"/>
              </a:rPr>
              <a:t>Each team member can speak to one of the skills listed and how you have seen it develop on your DI team.</a:t>
            </a:r>
            <a:endParaRPr b="0">
              <a:latin typeface="Montserrat"/>
              <a:ea typeface="Montserrat"/>
              <a:cs typeface="Montserrat"/>
              <a:sym typeface="Montserrat"/>
            </a:endParaRPr>
          </a:p>
        </p:txBody>
      </p:sp>
      <p:sp>
        <p:nvSpPr>
          <p:cNvPr id="122" name="Google Shape;122;p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GB" sz="1400" b="1" i="0" u="none" strike="noStrike" cap="none">
                <a:solidFill>
                  <a:srgbClr val="000000"/>
                </a:solidFill>
                <a:latin typeface="Montserrat ExtraBold"/>
                <a:ea typeface="Montserrat ExtraBold"/>
                <a:cs typeface="Montserrat ExtraBold"/>
                <a:sym typeface="Montserrat ExtraBold"/>
              </a:rPr>
              <a:t>6</a:t>
            </a:fld>
            <a:endParaRPr sz="1400" b="1" i="0" u="none" strike="noStrike" cap="none">
              <a:solidFill>
                <a:srgbClr val="000000"/>
              </a:solidFill>
              <a:latin typeface="Montserrat ExtraBold"/>
              <a:ea typeface="Montserrat ExtraBold"/>
              <a:cs typeface="Montserrat ExtraBold"/>
              <a:sym typeface="Montserrat ExtraBo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3" name="Google Shape;153;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GB" b="0">
                <a:latin typeface="Montserrat"/>
                <a:ea typeface="Montserrat"/>
                <a:cs typeface="Montserrat"/>
                <a:sym typeface="Montserrat"/>
              </a:rPr>
              <a:t>Modify the slide:</a:t>
            </a:r>
            <a:endParaRPr b="0">
              <a:latin typeface="Montserrat"/>
              <a:ea typeface="Montserrat"/>
              <a:cs typeface="Montserrat"/>
              <a:sym typeface="Montserrat"/>
            </a:endParaRPr>
          </a:p>
          <a:p>
            <a:pPr marL="457200" lvl="0" indent="-298450" algn="l" rtl="0">
              <a:lnSpc>
                <a:spcPct val="100000"/>
              </a:lnSpc>
              <a:spcBef>
                <a:spcPts val="0"/>
              </a:spcBef>
              <a:spcAft>
                <a:spcPts val="0"/>
              </a:spcAft>
              <a:buSzPts val="1100"/>
              <a:buChar char="●"/>
            </a:pPr>
            <a:r>
              <a:rPr lang="en-GB" b="0">
                <a:latin typeface="Montserrat"/>
                <a:ea typeface="Montserrat"/>
                <a:cs typeface="Montserrat"/>
                <a:sym typeface="Montserrat"/>
              </a:rPr>
              <a:t>None needed</a:t>
            </a:r>
            <a:endParaRPr b="0">
              <a:latin typeface="Montserrat"/>
              <a:ea typeface="Montserrat"/>
              <a:cs typeface="Montserrat"/>
              <a:sym typeface="Montserrat"/>
            </a:endParaRPr>
          </a:p>
          <a:p>
            <a:pPr marL="457200" lvl="0" indent="-228600" algn="l" rtl="0">
              <a:lnSpc>
                <a:spcPct val="100000"/>
              </a:lnSpc>
              <a:spcBef>
                <a:spcPts val="0"/>
              </a:spcBef>
              <a:spcAft>
                <a:spcPts val="0"/>
              </a:spcAft>
              <a:buSzPts val="1100"/>
              <a:buNone/>
            </a:pPr>
            <a:endParaRPr b="0">
              <a:latin typeface="Montserrat"/>
              <a:ea typeface="Montserrat"/>
              <a:cs typeface="Montserrat"/>
              <a:sym typeface="Montserrat"/>
            </a:endParaRPr>
          </a:p>
          <a:p>
            <a:pPr marL="158750" lvl="0" indent="0" algn="l" rtl="0">
              <a:lnSpc>
                <a:spcPct val="100000"/>
              </a:lnSpc>
              <a:spcBef>
                <a:spcPts val="0"/>
              </a:spcBef>
              <a:spcAft>
                <a:spcPts val="0"/>
              </a:spcAft>
              <a:buSzPts val="1100"/>
              <a:buNone/>
            </a:pPr>
            <a:r>
              <a:rPr lang="en-GB" b="0">
                <a:latin typeface="Montserrat"/>
                <a:ea typeface="Montserrat"/>
                <a:cs typeface="Montserrat"/>
                <a:sym typeface="Montserrat"/>
              </a:rPr>
              <a:t>Tips for presenting the slide:</a:t>
            </a:r>
            <a:endParaRPr b="0">
              <a:latin typeface="Montserrat"/>
              <a:ea typeface="Montserrat"/>
              <a:cs typeface="Montserrat"/>
              <a:sym typeface="Montserrat"/>
            </a:endParaRPr>
          </a:p>
          <a:p>
            <a:pPr marL="457200" lvl="0" indent="-298450" algn="l" rtl="0">
              <a:lnSpc>
                <a:spcPct val="100000"/>
              </a:lnSpc>
              <a:spcBef>
                <a:spcPts val="0"/>
              </a:spcBef>
              <a:spcAft>
                <a:spcPts val="0"/>
              </a:spcAft>
              <a:buSzPts val="1100"/>
              <a:buChar char="●"/>
            </a:pPr>
            <a:r>
              <a:rPr lang="en-GB" b="0">
                <a:latin typeface="Montserrat"/>
                <a:ea typeface="Montserrat"/>
                <a:cs typeface="Montserrat"/>
                <a:sym typeface="Montserrat"/>
              </a:rPr>
              <a:t>Highlight one or two of the opportunities listed or share additional ones you may have as a team.</a:t>
            </a:r>
            <a:endParaRPr b="0">
              <a:latin typeface="Montserrat"/>
              <a:ea typeface="Montserrat"/>
              <a:cs typeface="Montserrat"/>
              <a:sym typeface="Montserrat"/>
            </a:endParaRPr>
          </a:p>
          <a:p>
            <a:pPr marL="457200" lvl="0" indent="-298450" algn="l" rtl="0">
              <a:lnSpc>
                <a:spcPct val="100000"/>
              </a:lnSpc>
              <a:spcBef>
                <a:spcPts val="0"/>
              </a:spcBef>
              <a:spcAft>
                <a:spcPts val="0"/>
              </a:spcAft>
              <a:buSzPts val="1100"/>
              <a:buChar char="●"/>
            </a:pPr>
            <a:r>
              <a:rPr lang="en-GB" b="0">
                <a:latin typeface="Montserrat"/>
                <a:ea typeface="Montserrat"/>
                <a:cs typeface="Montserrat"/>
                <a:sym typeface="Montserrat"/>
              </a:rPr>
              <a:t>Focus on the skills you will gain by attending Global Finals as opposed to the fun things you will do there.</a:t>
            </a:r>
            <a:endParaRPr b="0">
              <a:latin typeface="Montserrat"/>
              <a:ea typeface="Montserrat"/>
              <a:cs typeface="Montserrat"/>
              <a:sym typeface="Montserrat"/>
            </a:endParaRPr>
          </a:p>
        </p:txBody>
      </p:sp>
      <p:sp>
        <p:nvSpPr>
          <p:cNvPr id="154" name="Google Shape;154;p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GB" sz="1400" b="1" i="0" u="none" strike="noStrike" cap="none">
                <a:solidFill>
                  <a:srgbClr val="000000"/>
                </a:solidFill>
                <a:latin typeface="Montserrat ExtraBold"/>
                <a:ea typeface="Montserrat ExtraBold"/>
                <a:cs typeface="Montserrat ExtraBold"/>
                <a:sym typeface="Montserrat ExtraBold"/>
              </a:rPr>
              <a:t>7</a:t>
            </a:fld>
            <a:endParaRPr sz="1400" b="1" i="0" u="none" strike="noStrike" cap="none">
              <a:solidFill>
                <a:srgbClr val="000000"/>
              </a:solidFill>
              <a:latin typeface="Montserrat ExtraBold"/>
              <a:ea typeface="Montserrat ExtraBold"/>
              <a:cs typeface="Montserrat ExtraBold"/>
              <a:sym typeface="Montserrat ExtraBo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3" name="Google Shape;173;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b="0" dirty="0">
                <a:latin typeface="Montserrat"/>
                <a:ea typeface="Montserrat"/>
                <a:cs typeface="Montserrat"/>
                <a:sym typeface="Montserrat"/>
              </a:rPr>
              <a:t>Modify this slide:</a:t>
            </a:r>
            <a:endParaRPr b="0" dirty="0">
              <a:latin typeface="Montserrat"/>
              <a:ea typeface="Montserrat"/>
              <a:cs typeface="Montserrat"/>
              <a:sym typeface="Montserrat"/>
            </a:endParaRPr>
          </a:p>
          <a:p>
            <a:pPr marL="171450" lvl="0" indent="-171450" algn="l" rtl="0">
              <a:lnSpc>
                <a:spcPct val="100000"/>
              </a:lnSpc>
              <a:spcBef>
                <a:spcPts val="0"/>
              </a:spcBef>
              <a:spcAft>
                <a:spcPts val="0"/>
              </a:spcAft>
              <a:buSzPts val="1100"/>
              <a:buChar char="●"/>
            </a:pPr>
            <a:r>
              <a:rPr lang="en-GB" b="0" dirty="0">
                <a:latin typeface="Montserrat"/>
                <a:ea typeface="Montserrat"/>
                <a:cs typeface="Montserrat"/>
                <a:sym typeface="Montserrat"/>
              </a:rPr>
              <a:t>If this is your Challenge, replace a picture with a picture of your team in action.</a:t>
            </a:r>
            <a:endParaRPr b="0" dirty="0">
              <a:latin typeface="Montserrat"/>
              <a:ea typeface="Montserrat"/>
              <a:cs typeface="Montserrat"/>
              <a:sym typeface="Montserrat"/>
            </a:endParaRPr>
          </a:p>
          <a:p>
            <a:pPr marL="171450" lvl="0" indent="-171450" algn="l" rtl="0">
              <a:lnSpc>
                <a:spcPct val="100000"/>
              </a:lnSpc>
              <a:spcBef>
                <a:spcPts val="0"/>
              </a:spcBef>
              <a:spcAft>
                <a:spcPts val="0"/>
              </a:spcAft>
              <a:buSzPts val="1100"/>
              <a:buChar char="●"/>
            </a:pPr>
            <a:r>
              <a:rPr lang="en-GB" b="0" dirty="0">
                <a:latin typeface="Montserrat"/>
                <a:ea typeface="Montserrat"/>
                <a:cs typeface="Montserrat"/>
                <a:sym typeface="Montserrat"/>
              </a:rPr>
              <a:t>If this is not your Challenge, delete the slide or hide it by right clicking on the slide and choosing delete or hide.</a:t>
            </a:r>
            <a:endParaRPr b="0" dirty="0">
              <a:latin typeface="Montserrat"/>
              <a:ea typeface="Montserrat"/>
              <a:cs typeface="Montserrat"/>
              <a:sym typeface="Montserrat"/>
            </a:endParaRPr>
          </a:p>
          <a:p>
            <a:pPr marL="0" lvl="0" indent="0" algn="l" rtl="0">
              <a:lnSpc>
                <a:spcPct val="100000"/>
              </a:lnSpc>
              <a:spcBef>
                <a:spcPts val="0"/>
              </a:spcBef>
              <a:spcAft>
                <a:spcPts val="0"/>
              </a:spcAft>
              <a:buSzPts val="1100"/>
              <a:buNone/>
            </a:pPr>
            <a:endParaRPr b="0" dirty="0">
              <a:latin typeface="Montserrat"/>
              <a:ea typeface="Montserrat"/>
              <a:cs typeface="Montserrat"/>
              <a:sym typeface="Montserrat"/>
            </a:endParaRPr>
          </a:p>
          <a:p>
            <a:pPr marL="0" lvl="0" indent="0" algn="l" rtl="0">
              <a:lnSpc>
                <a:spcPct val="100000"/>
              </a:lnSpc>
              <a:spcBef>
                <a:spcPts val="0"/>
              </a:spcBef>
              <a:spcAft>
                <a:spcPts val="0"/>
              </a:spcAft>
              <a:buSzPts val="1100"/>
              <a:buNone/>
            </a:pPr>
            <a:r>
              <a:rPr lang="en-GB" b="0" dirty="0">
                <a:latin typeface="Montserrat"/>
                <a:ea typeface="Montserrat"/>
                <a:cs typeface="Montserrat"/>
                <a:sym typeface="Montserrat"/>
              </a:rPr>
              <a:t>Tips for presenting this slide:</a:t>
            </a:r>
            <a:endParaRPr b="0" dirty="0">
              <a:latin typeface="Montserrat"/>
              <a:ea typeface="Montserrat"/>
              <a:cs typeface="Montserrat"/>
              <a:sym typeface="Montserrat"/>
            </a:endParaRPr>
          </a:p>
          <a:p>
            <a:pPr marL="171450" lvl="0" indent="-171450" algn="l" rtl="0">
              <a:lnSpc>
                <a:spcPct val="100000"/>
              </a:lnSpc>
              <a:spcBef>
                <a:spcPts val="0"/>
              </a:spcBef>
              <a:spcAft>
                <a:spcPts val="0"/>
              </a:spcAft>
              <a:buSzPts val="1100"/>
              <a:buChar char="●"/>
            </a:pPr>
            <a:r>
              <a:rPr lang="en-GB" b="0" dirty="0">
                <a:latin typeface="Montserrat"/>
                <a:ea typeface="Montserrat"/>
                <a:cs typeface="Montserrat"/>
                <a:sym typeface="Montserrat"/>
              </a:rPr>
              <a:t>Give an overview of the Challenge components you were asked to include.  </a:t>
            </a:r>
            <a:endParaRPr b="0" dirty="0">
              <a:latin typeface="Montserrat"/>
              <a:ea typeface="Montserrat"/>
              <a:cs typeface="Montserrat"/>
              <a:sym typeface="Montserrat"/>
            </a:endParaRPr>
          </a:p>
          <a:p>
            <a:pPr marL="171450" lvl="0" indent="-171450" algn="l" rtl="0">
              <a:lnSpc>
                <a:spcPct val="100000"/>
              </a:lnSpc>
              <a:spcBef>
                <a:spcPts val="0"/>
              </a:spcBef>
              <a:spcAft>
                <a:spcPts val="0"/>
              </a:spcAft>
              <a:buSzPts val="1100"/>
              <a:buChar char="●"/>
            </a:pPr>
            <a:r>
              <a:rPr lang="en-GB" b="0" dirty="0">
                <a:latin typeface="Montserrat"/>
                <a:ea typeface="Montserrat"/>
                <a:cs typeface="Montserrat"/>
                <a:sym typeface="Montserrat"/>
              </a:rPr>
              <a:t>Highlight the knowledge areas you used (math, science, technology, engineering, script-writing, etc.).</a:t>
            </a:r>
            <a:endParaRPr b="0" dirty="0">
              <a:latin typeface="Montserrat"/>
              <a:ea typeface="Montserrat"/>
              <a:cs typeface="Montserrat"/>
              <a:sym typeface="Montserrat"/>
            </a:endParaRPr>
          </a:p>
          <a:p>
            <a:pPr marL="0" lvl="0" indent="0" algn="l" rtl="0">
              <a:lnSpc>
                <a:spcPct val="100000"/>
              </a:lnSpc>
              <a:spcBef>
                <a:spcPts val="0"/>
              </a:spcBef>
              <a:spcAft>
                <a:spcPts val="0"/>
              </a:spcAft>
              <a:buSzPts val="1100"/>
              <a:buNone/>
            </a:pPr>
            <a:endParaRPr b="0" dirty="0">
              <a:latin typeface="Montserrat"/>
              <a:ea typeface="Montserrat"/>
              <a:cs typeface="Montserrat"/>
              <a:sym typeface="Montserrat"/>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 name="Google Shape;183;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b="0">
                <a:latin typeface="Montserrat"/>
                <a:ea typeface="Montserrat"/>
                <a:cs typeface="Montserrat"/>
                <a:sym typeface="Montserrat"/>
              </a:rPr>
              <a:t>Modify this slide:</a:t>
            </a:r>
            <a:endParaRPr b="0">
              <a:latin typeface="Montserrat"/>
              <a:ea typeface="Montserrat"/>
              <a:cs typeface="Montserrat"/>
              <a:sym typeface="Montserrat"/>
            </a:endParaRPr>
          </a:p>
          <a:p>
            <a:pPr marL="171450" lvl="0" indent="-171450" algn="l" rtl="0">
              <a:lnSpc>
                <a:spcPct val="100000"/>
              </a:lnSpc>
              <a:spcBef>
                <a:spcPts val="0"/>
              </a:spcBef>
              <a:spcAft>
                <a:spcPts val="0"/>
              </a:spcAft>
              <a:buSzPts val="1100"/>
              <a:buChar char="●"/>
            </a:pPr>
            <a:r>
              <a:rPr lang="en-GB" b="0">
                <a:latin typeface="Montserrat"/>
                <a:ea typeface="Montserrat"/>
                <a:cs typeface="Montserrat"/>
                <a:sym typeface="Montserrat"/>
              </a:rPr>
              <a:t>If this is your Challenge, </a:t>
            </a:r>
            <a:r>
              <a:rPr lang="en-GB" b="0">
                <a:solidFill>
                  <a:schemeClr val="dk1"/>
                </a:solidFill>
                <a:latin typeface="Montserrat"/>
                <a:ea typeface="Montserrat"/>
                <a:cs typeface="Montserrat"/>
                <a:sym typeface="Montserrat"/>
              </a:rPr>
              <a:t>replace a picture with a picture of your team in action.</a:t>
            </a:r>
            <a:endParaRPr b="0">
              <a:latin typeface="Montserrat"/>
              <a:ea typeface="Montserrat"/>
              <a:cs typeface="Montserrat"/>
              <a:sym typeface="Montserrat"/>
            </a:endParaRPr>
          </a:p>
          <a:p>
            <a:pPr marL="171450" lvl="0" indent="-171450" algn="l" rtl="0">
              <a:lnSpc>
                <a:spcPct val="100000"/>
              </a:lnSpc>
              <a:spcBef>
                <a:spcPts val="0"/>
              </a:spcBef>
              <a:spcAft>
                <a:spcPts val="0"/>
              </a:spcAft>
              <a:buSzPts val="1100"/>
              <a:buChar char="●"/>
            </a:pPr>
            <a:r>
              <a:rPr lang="en-GB" b="0">
                <a:latin typeface="Montserrat"/>
                <a:ea typeface="Montserrat"/>
                <a:cs typeface="Montserrat"/>
                <a:sym typeface="Montserrat"/>
              </a:rPr>
              <a:t>If this is not your Challenge, delete the slide or hide it by right clicking on the slide and choosing delete or hide.</a:t>
            </a:r>
            <a:endParaRPr b="0">
              <a:latin typeface="Montserrat"/>
              <a:ea typeface="Montserrat"/>
              <a:cs typeface="Montserrat"/>
              <a:sym typeface="Montserrat"/>
            </a:endParaRPr>
          </a:p>
          <a:p>
            <a:pPr marL="0" lvl="0" indent="0" algn="l" rtl="0">
              <a:lnSpc>
                <a:spcPct val="100000"/>
              </a:lnSpc>
              <a:spcBef>
                <a:spcPts val="0"/>
              </a:spcBef>
              <a:spcAft>
                <a:spcPts val="0"/>
              </a:spcAft>
              <a:buSzPts val="1100"/>
              <a:buNone/>
            </a:pPr>
            <a:endParaRPr b="0">
              <a:latin typeface="Montserrat"/>
              <a:ea typeface="Montserrat"/>
              <a:cs typeface="Montserrat"/>
              <a:sym typeface="Montserrat"/>
            </a:endParaRPr>
          </a:p>
          <a:p>
            <a:pPr marL="0" lvl="0" indent="0" algn="l" rtl="0">
              <a:lnSpc>
                <a:spcPct val="100000"/>
              </a:lnSpc>
              <a:spcBef>
                <a:spcPts val="0"/>
              </a:spcBef>
              <a:spcAft>
                <a:spcPts val="0"/>
              </a:spcAft>
              <a:buSzPts val="1100"/>
              <a:buNone/>
            </a:pPr>
            <a:r>
              <a:rPr lang="en-GB" b="0">
                <a:latin typeface="Montserrat"/>
                <a:ea typeface="Montserrat"/>
                <a:cs typeface="Montserrat"/>
                <a:sym typeface="Montserrat"/>
              </a:rPr>
              <a:t>Tips for presenting this slide:</a:t>
            </a:r>
            <a:endParaRPr b="0">
              <a:latin typeface="Montserrat"/>
              <a:ea typeface="Montserrat"/>
              <a:cs typeface="Montserrat"/>
              <a:sym typeface="Montserrat"/>
            </a:endParaRPr>
          </a:p>
          <a:p>
            <a:pPr marL="171450" lvl="0" indent="-171450" algn="l" rtl="0">
              <a:lnSpc>
                <a:spcPct val="100000"/>
              </a:lnSpc>
              <a:spcBef>
                <a:spcPts val="0"/>
              </a:spcBef>
              <a:spcAft>
                <a:spcPts val="0"/>
              </a:spcAft>
              <a:buSzPts val="1100"/>
              <a:buChar char="●"/>
            </a:pPr>
            <a:r>
              <a:rPr lang="en-GB" b="0">
                <a:latin typeface="Montserrat"/>
                <a:ea typeface="Montserrat"/>
                <a:cs typeface="Montserrat"/>
                <a:sym typeface="Montserrat"/>
              </a:rPr>
              <a:t>Give an overview of the Challenge components you were asked to include.  </a:t>
            </a:r>
            <a:endParaRPr b="0">
              <a:latin typeface="Montserrat"/>
              <a:ea typeface="Montserrat"/>
              <a:cs typeface="Montserrat"/>
              <a:sym typeface="Montserrat"/>
            </a:endParaRPr>
          </a:p>
          <a:p>
            <a:pPr marL="171450" lvl="0" indent="-171450" algn="l" rtl="0">
              <a:lnSpc>
                <a:spcPct val="100000"/>
              </a:lnSpc>
              <a:spcBef>
                <a:spcPts val="0"/>
              </a:spcBef>
              <a:spcAft>
                <a:spcPts val="0"/>
              </a:spcAft>
              <a:buSzPts val="1100"/>
              <a:buChar char="●"/>
            </a:pPr>
            <a:r>
              <a:rPr lang="en-GB" b="0">
                <a:latin typeface="Montserrat"/>
                <a:ea typeface="Montserrat"/>
                <a:cs typeface="Montserrat"/>
                <a:sym typeface="Montserrat"/>
              </a:rPr>
              <a:t>Highlight the knowledge areas you used (math, science, technology, engineering, script-writing, etc.).</a:t>
            </a:r>
            <a:endParaRPr b="0">
              <a:latin typeface="Montserrat"/>
              <a:ea typeface="Montserrat"/>
              <a:cs typeface="Montserrat"/>
              <a:sym typeface="Montserrat"/>
            </a:endParaRPr>
          </a:p>
          <a:p>
            <a:pPr marL="0" lvl="0" indent="0" algn="l" rtl="0">
              <a:lnSpc>
                <a:spcPct val="100000"/>
              </a:lnSpc>
              <a:spcBef>
                <a:spcPts val="0"/>
              </a:spcBef>
              <a:spcAft>
                <a:spcPts val="0"/>
              </a:spcAft>
              <a:buSzPts val="1100"/>
              <a:buNone/>
            </a:pPr>
            <a:endParaRPr b="0">
              <a:latin typeface="Montserrat"/>
              <a:ea typeface="Montserrat"/>
              <a:cs typeface="Montserrat"/>
              <a:sym typeface="Montserrat"/>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b="1" i="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b="1" i="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1pPr>
            <a:lvl2pPr marL="0" lvl="1"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2pPr>
            <a:lvl3pPr marL="0" lvl="2"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3pPr>
            <a:lvl4pPr marL="0" lvl="3"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4pPr>
            <a:lvl5pPr marL="0" lvl="4"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5pPr>
            <a:lvl6pPr marL="0" lvl="5"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6pPr>
            <a:lvl7pPr marL="0" lvl="6"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7pPr>
            <a:lvl8pPr marL="0" lvl="7"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8pPr>
            <a:lvl9pPr marL="0" lvl="8"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6"/>
        <p:cNvGrpSpPr/>
        <p:nvPr/>
      </p:nvGrpSpPr>
      <p:grpSpPr>
        <a:xfrm>
          <a:off x="0" y="0"/>
          <a:ext cx="0" cy="0"/>
          <a:chOff x="0" y="0"/>
          <a:chExt cx="0" cy="0"/>
        </a:xfrm>
      </p:grpSpPr>
      <p:sp>
        <p:nvSpPr>
          <p:cNvPr id="47" name="Google Shape;47;p1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b="1" i="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8" name="Google Shape;48;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1pPr>
            <a:lvl2pPr marL="0" lvl="1"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2pPr>
            <a:lvl3pPr marL="0" lvl="2"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3pPr>
            <a:lvl4pPr marL="0" lvl="3"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4pPr>
            <a:lvl5pPr marL="0" lvl="4"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5pPr>
            <a:lvl6pPr marL="0" lvl="5"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6pPr>
            <a:lvl7pPr marL="0" lvl="6"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7pPr>
            <a:lvl8pPr marL="0" lvl="7"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8pPr>
            <a:lvl9pPr marL="0" lvl="8"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9"/>
        <p:cNvGrpSpPr/>
        <p:nvPr/>
      </p:nvGrpSpPr>
      <p:grpSpPr>
        <a:xfrm>
          <a:off x="0" y="0"/>
          <a:ext cx="0" cy="0"/>
          <a:chOff x="0" y="0"/>
          <a:chExt cx="0" cy="0"/>
        </a:xfrm>
      </p:grpSpPr>
      <p:sp>
        <p:nvSpPr>
          <p:cNvPr id="50" name="Google Shape;50;p12"/>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b="1" i="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51" name="Google Shape;51;p12"/>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b="1" i="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52" name="Google Shape;52;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1pPr>
            <a:lvl2pPr marL="0" lvl="1"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2pPr>
            <a:lvl3pPr marL="0" lvl="2"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3pPr>
            <a:lvl4pPr marL="0" lvl="3"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4pPr>
            <a:lvl5pPr marL="0" lvl="4"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5pPr>
            <a:lvl6pPr marL="0" lvl="5"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6pPr>
            <a:lvl7pPr marL="0" lvl="6"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7pPr>
            <a:lvl8pPr marL="0" lvl="7"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8pPr>
            <a:lvl9pPr marL="0" lvl="8"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b="1" i="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55" name="Google Shape;55;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1pPr>
            <a:lvl2pPr marL="0" lvl="1"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2pPr>
            <a:lvl3pPr marL="0" lvl="2"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3pPr>
            <a:lvl4pPr marL="0" lvl="3"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4pPr>
            <a:lvl5pPr marL="0" lvl="4"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5pPr>
            <a:lvl6pPr marL="0" lvl="5"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6pPr>
            <a:lvl7pPr marL="0" lvl="6"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7pPr>
            <a:lvl8pPr marL="0" lvl="7"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8pPr>
            <a:lvl9pPr marL="0" lvl="8"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6"/>
        <p:cNvGrpSpPr/>
        <p:nvPr/>
      </p:nvGrpSpPr>
      <p:grpSpPr>
        <a:xfrm>
          <a:off x="0" y="0"/>
          <a:ext cx="0" cy="0"/>
          <a:chOff x="0" y="0"/>
          <a:chExt cx="0" cy="0"/>
        </a:xfrm>
      </p:grpSpPr>
      <p:sp>
        <p:nvSpPr>
          <p:cNvPr id="57" name="Google Shape;57;p1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Montserrat ExtraBold"/>
              <a:ea typeface="Montserrat ExtraBold"/>
              <a:cs typeface="Montserrat ExtraBold"/>
              <a:sym typeface="Montserrat ExtraBold"/>
            </a:endParaRPr>
          </a:p>
        </p:txBody>
      </p:sp>
      <p:sp>
        <p:nvSpPr>
          <p:cNvPr id="58" name="Google Shape;58;p14"/>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b="1" i="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59" name="Google Shape;59;p14"/>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b="1" i="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0" name="Google Shape;60;p14"/>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b="1" i="0"/>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61" name="Google Shape;61;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1pPr>
            <a:lvl2pPr marL="0" lvl="1"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2pPr>
            <a:lvl3pPr marL="0" lvl="2"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3pPr>
            <a:lvl4pPr marL="0" lvl="3"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4pPr>
            <a:lvl5pPr marL="0" lvl="4"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5pPr>
            <a:lvl6pPr marL="0" lvl="5"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6pPr>
            <a:lvl7pPr marL="0" lvl="6"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7pPr>
            <a:lvl8pPr marL="0" lvl="7"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8pPr>
            <a:lvl9pPr marL="0" lvl="8"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2"/>
        <p:cNvGrpSpPr/>
        <p:nvPr/>
      </p:nvGrpSpPr>
      <p:grpSpPr>
        <a:xfrm>
          <a:off x="0" y="0"/>
          <a:ext cx="0" cy="0"/>
          <a:chOff x="0" y="0"/>
          <a:chExt cx="0" cy="0"/>
        </a:xfrm>
      </p:grpSpPr>
      <p:sp>
        <p:nvSpPr>
          <p:cNvPr id="63" name="Google Shape;63;p15"/>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b="1" i="0"/>
            </a:lvl1pPr>
          </a:lstStyle>
          <a:p>
            <a:endParaRPr/>
          </a:p>
        </p:txBody>
      </p:sp>
      <p:sp>
        <p:nvSpPr>
          <p:cNvPr id="64" name="Google Shape;64;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1pPr>
            <a:lvl2pPr marL="0" lvl="1"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2pPr>
            <a:lvl3pPr marL="0" lvl="2"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3pPr>
            <a:lvl4pPr marL="0" lvl="3"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4pPr>
            <a:lvl5pPr marL="0" lvl="4"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5pPr>
            <a:lvl6pPr marL="0" lvl="5"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6pPr>
            <a:lvl7pPr marL="0" lvl="6"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7pPr>
            <a:lvl8pPr marL="0" lvl="7"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8pPr>
            <a:lvl9pPr marL="0" lvl="8"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5"/>
        <p:cNvGrpSpPr/>
        <p:nvPr/>
      </p:nvGrpSpPr>
      <p:grpSpPr>
        <a:xfrm>
          <a:off x="0" y="0"/>
          <a:ext cx="0" cy="0"/>
          <a:chOff x="0" y="0"/>
          <a:chExt cx="0" cy="0"/>
        </a:xfrm>
      </p:grpSpPr>
      <p:sp>
        <p:nvSpPr>
          <p:cNvPr id="66" name="Google Shape;66;p16"/>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b="1" i="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67" name="Google Shape;67;p16"/>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b="1" i="0"/>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68" name="Google Shape;68;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1pPr>
            <a:lvl2pPr marL="0" lvl="1"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2pPr>
            <a:lvl3pPr marL="0" lvl="2"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3pPr>
            <a:lvl4pPr marL="0" lvl="3"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4pPr>
            <a:lvl5pPr marL="0" lvl="4"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5pPr>
            <a:lvl6pPr marL="0" lvl="5"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6pPr>
            <a:lvl7pPr marL="0" lvl="6"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7pPr>
            <a:lvl8pPr marL="0" lvl="7"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8pPr>
            <a:lvl9pPr marL="0" lvl="8"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7_Title Slide">
  <p:cSld name="7_Title Slide">
    <p:spTree>
      <p:nvGrpSpPr>
        <p:cNvPr id="1" name="Shape 13"/>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Portfolio One">
  <p:cSld name="1_Portfolio One">
    <p:spTree>
      <p:nvGrpSpPr>
        <p:cNvPr id="1" name="Shape 14"/>
        <p:cNvGrpSpPr/>
        <p:nvPr/>
      </p:nvGrpSpPr>
      <p:grpSpPr>
        <a:xfrm>
          <a:off x="0" y="0"/>
          <a:ext cx="0" cy="0"/>
          <a:chOff x="0" y="0"/>
          <a:chExt cx="0" cy="0"/>
        </a:xfrm>
      </p:grpSpPr>
      <p:sp>
        <p:nvSpPr>
          <p:cNvPr id="15" name="Google Shape;15;p4"/>
          <p:cNvSpPr>
            <a:spLocks noGrp="1"/>
          </p:cNvSpPr>
          <p:nvPr>
            <p:ph type="pic" idx="2"/>
          </p:nvPr>
        </p:nvSpPr>
        <p:spPr>
          <a:xfrm>
            <a:off x="578199" y="1453656"/>
            <a:ext cx="1187117" cy="1186033"/>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chemeClr val="dk2"/>
              </a:buClr>
              <a:buSzPts val="1800"/>
              <a:buFont typeface="Arial"/>
              <a:buNone/>
              <a:defRPr sz="1350" b="1" i="0" u="none" strike="noStrike" cap="none">
                <a:solidFill>
                  <a:schemeClr val="lt2"/>
                </a:solidFill>
                <a:latin typeface="Lato Light"/>
                <a:ea typeface="Lato Light"/>
                <a:cs typeface="Lato Light"/>
                <a:sym typeface="Lato Light"/>
              </a:defRPr>
            </a:lvl1pPr>
            <a:lvl2pPr marR="0" lvl="1"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R="0" lvl="2"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R="0" lvl="3"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R="0" lvl="4"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R="0" lvl="5"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R="0" lvl="6"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R="0" lvl="7"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R="0" lvl="8"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6" name="Google Shape;16;p4"/>
          <p:cNvSpPr>
            <a:spLocks noGrp="1"/>
          </p:cNvSpPr>
          <p:nvPr>
            <p:ph type="pic" idx="3"/>
          </p:nvPr>
        </p:nvSpPr>
        <p:spPr>
          <a:xfrm>
            <a:off x="1883271" y="1453656"/>
            <a:ext cx="1187117" cy="1186033"/>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chemeClr val="dk2"/>
              </a:buClr>
              <a:buSzPts val="1800"/>
              <a:buFont typeface="Arial"/>
              <a:buNone/>
              <a:defRPr sz="1350" b="1" i="0" u="none" strike="noStrike" cap="none">
                <a:solidFill>
                  <a:schemeClr val="lt2"/>
                </a:solidFill>
                <a:latin typeface="Lato Light"/>
                <a:ea typeface="Lato Light"/>
                <a:cs typeface="Lato Light"/>
                <a:sym typeface="Lato Light"/>
              </a:defRPr>
            </a:lvl1pPr>
            <a:lvl2pPr marR="0" lvl="1"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R="0" lvl="2"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R="0" lvl="3"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R="0" lvl="4"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R="0" lvl="5"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R="0" lvl="6"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R="0" lvl="7"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R="0" lvl="8"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7" name="Google Shape;17;p4"/>
          <p:cNvSpPr>
            <a:spLocks noGrp="1"/>
          </p:cNvSpPr>
          <p:nvPr>
            <p:ph type="pic" idx="4"/>
          </p:nvPr>
        </p:nvSpPr>
        <p:spPr>
          <a:xfrm>
            <a:off x="578199" y="2749915"/>
            <a:ext cx="1187117" cy="1186033"/>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chemeClr val="dk2"/>
              </a:buClr>
              <a:buSzPts val="1800"/>
              <a:buFont typeface="Arial"/>
              <a:buNone/>
              <a:defRPr sz="1350" b="1" i="0" u="none" strike="noStrike" cap="none">
                <a:solidFill>
                  <a:schemeClr val="lt2"/>
                </a:solidFill>
                <a:latin typeface="Lato Light"/>
                <a:ea typeface="Lato Light"/>
                <a:cs typeface="Lato Light"/>
                <a:sym typeface="Lato Light"/>
              </a:defRPr>
            </a:lvl1pPr>
            <a:lvl2pPr marR="0" lvl="1"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R="0" lvl="2"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R="0" lvl="3"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R="0" lvl="4"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R="0" lvl="5"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R="0" lvl="6"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R="0" lvl="7"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R="0" lvl="8"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8" name="Google Shape;18;p4"/>
          <p:cNvSpPr>
            <a:spLocks noGrp="1"/>
          </p:cNvSpPr>
          <p:nvPr>
            <p:ph type="pic" idx="5"/>
          </p:nvPr>
        </p:nvSpPr>
        <p:spPr>
          <a:xfrm>
            <a:off x="1883271" y="2749915"/>
            <a:ext cx="1187117" cy="1186033"/>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chemeClr val="dk2"/>
              </a:buClr>
              <a:buSzPts val="1800"/>
              <a:buFont typeface="Arial"/>
              <a:buNone/>
              <a:defRPr sz="1350" b="1" i="0" u="none" strike="noStrike" cap="none">
                <a:solidFill>
                  <a:schemeClr val="lt2"/>
                </a:solidFill>
                <a:latin typeface="Lato Light"/>
                <a:ea typeface="Lato Light"/>
                <a:cs typeface="Lato Light"/>
                <a:sym typeface="Lato Light"/>
              </a:defRPr>
            </a:lvl1pPr>
            <a:lvl2pPr marR="0" lvl="1"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R="0" lvl="2"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R="0" lvl="3"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R="0" lvl="4"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R="0" lvl="5"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R="0" lvl="6"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R="0" lvl="7"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R="0" lvl="8"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9" name="Google Shape;19;p4"/>
          <p:cNvSpPr>
            <a:spLocks noGrp="1"/>
          </p:cNvSpPr>
          <p:nvPr>
            <p:ph type="pic" idx="6"/>
          </p:nvPr>
        </p:nvSpPr>
        <p:spPr>
          <a:xfrm>
            <a:off x="6079567" y="1453656"/>
            <a:ext cx="1187117" cy="1186033"/>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chemeClr val="dk2"/>
              </a:buClr>
              <a:buSzPts val="1800"/>
              <a:buFont typeface="Arial"/>
              <a:buNone/>
              <a:defRPr sz="1350" b="1" i="0" u="none" strike="noStrike" cap="none">
                <a:solidFill>
                  <a:schemeClr val="lt2"/>
                </a:solidFill>
                <a:latin typeface="Lato Light"/>
                <a:ea typeface="Lato Light"/>
                <a:cs typeface="Lato Light"/>
                <a:sym typeface="Lato Light"/>
              </a:defRPr>
            </a:lvl1pPr>
            <a:lvl2pPr marR="0" lvl="1"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R="0" lvl="2"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R="0" lvl="3"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R="0" lvl="4"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R="0" lvl="5"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R="0" lvl="6"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R="0" lvl="7"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R="0" lvl="8"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20" name="Google Shape;20;p4"/>
          <p:cNvSpPr>
            <a:spLocks noGrp="1"/>
          </p:cNvSpPr>
          <p:nvPr>
            <p:ph type="pic" idx="7"/>
          </p:nvPr>
        </p:nvSpPr>
        <p:spPr>
          <a:xfrm>
            <a:off x="7384639" y="1453656"/>
            <a:ext cx="1187117" cy="1186033"/>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chemeClr val="dk2"/>
              </a:buClr>
              <a:buSzPts val="1800"/>
              <a:buFont typeface="Arial"/>
              <a:buNone/>
              <a:defRPr sz="1350" b="1" i="0" u="none" strike="noStrike" cap="none">
                <a:solidFill>
                  <a:schemeClr val="lt2"/>
                </a:solidFill>
                <a:latin typeface="Lato Light"/>
                <a:ea typeface="Lato Light"/>
                <a:cs typeface="Lato Light"/>
                <a:sym typeface="Lato Light"/>
              </a:defRPr>
            </a:lvl1pPr>
            <a:lvl2pPr marR="0" lvl="1"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R="0" lvl="2"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R="0" lvl="3"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R="0" lvl="4"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R="0" lvl="5"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R="0" lvl="6"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R="0" lvl="7"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R="0" lvl="8"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21" name="Google Shape;21;p4"/>
          <p:cNvSpPr>
            <a:spLocks noGrp="1"/>
          </p:cNvSpPr>
          <p:nvPr>
            <p:ph type="pic" idx="8"/>
          </p:nvPr>
        </p:nvSpPr>
        <p:spPr>
          <a:xfrm>
            <a:off x="6079567" y="2749915"/>
            <a:ext cx="1187117" cy="1186033"/>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chemeClr val="dk2"/>
              </a:buClr>
              <a:buSzPts val="1800"/>
              <a:buFont typeface="Arial"/>
              <a:buNone/>
              <a:defRPr sz="1350" b="1" i="0" u="none" strike="noStrike" cap="none">
                <a:solidFill>
                  <a:schemeClr val="lt2"/>
                </a:solidFill>
                <a:latin typeface="Lato Light"/>
                <a:ea typeface="Lato Light"/>
                <a:cs typeface="Lato Light"/>
                <a:sym typeface="Lato Light"/>
              </a:defRPr>
            </a:lvl1pPr>
            <a:lvl2pPr marR="0" lvl="1"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R="0" lvl="2"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R="0" lvl="3"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R="0" lvl="4"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R="0" lvl="5"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R="0" lvl="6"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R="0" lvl="7"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R="0" lvl="8"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22" name="Google Shape;22;p4"/>
          <p:cNvSpPr>
            <a:spLocks noGrp="1"/>
          </p:cNvSpPr>
          <p:nvPr>
            <p:ph type="pic" idx="9"/>
          </p:nvPr>
        </p:nvSpPr>
        <p:spPr>
          <a:xfrm>
            <a:off x="7384639" y="2749915"/>
            <a:ext cx="1187117" cy="1186033"/>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chemeClr val="dk2"/>
              </a:buClr>
              <a:buSzPts val="1800"/>
              <a:buFont typeface="Arial"/>
              <a:buNone/>
              <a:defRPr sz="1350" b="1" i="0" u="none" strike="noStrike" cap="none">
                <a:solidFill>
                  <a:schemeClr val="lt2"/>
                </a:solidFill>
                <a:latin typeface="Lato Light"/>
                <a:ea typeface="Lato Light"/>
                <a:cs typeface="Lato Light"/>
                <a:sym typeface="Lato Light"/>
              </a:defRPr>
            </a:lvl1pPr>
            <a:lvl2pPr marR="0" lvl="1"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R="0" lvl="2"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R="0" lvl="3"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R="0" lvl="4"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R="0" lvl="5"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R="0" lvl="6"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R="0" lvl="7"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R="0" lvl="8"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ndividual Project">
  <p:cSld name="Individual Project">
    <p:spTree>
      <p:nvGrpSpPr>
        <p:cNvPr id="1" name="Shape 23"/>
        <p:cNvGrpSpPr/>
        <p:nvPr/>
      </p:nvGrpSpPr>
      <p:grpSpPr>
        <a:xfrm>
          <a:off x="0" y="0"/>
          <a:ext cx="0" cy="0"/>
          <a:chOff x="0" y="0"/>
          <a:chExt cx="0" cy="0"/>
        </a:xfrm>
      </p:grpSpPr>
      <p:sp>
        <p:nvSpPr>
          <p:cNvPr id="24" name="Google Shape;24;p5"/>
          <p:cNvSpPr>
            <a:spLocks noGrp="1"/>
          </p:cNvSpPr>
          <p:nvPr>
            <p:ph type="pic" idx="2"/>
          </p:nvPr>
        </p:nvSpPr>
        <p:spPr>
          <a:xfrm>
            <a:off x="645830" y="1196584"/>
            <a:ext cx="3556413" cy="257175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chemeClr val="dk2"/>
              </a:buClr>
              <a:buSzPts val="1800"/>
              <a:buFont typeface="Arial"/>
              <a:buChar char="●"/>
              <a:defRPr sz="900" b="1" i="0" u="none" strike="noStrike" cap="none">
                <a:solidFill>
                  <a:schemeClr val="dk2"/>
                </a:solidFill>
                <a:latin typeface="Montserrat ExtraBold"/>
                <a:ea typeface="Montserrat ExtraBold"/>
                <a:cs typeface="Montserrat ExtraBold"/>
                <a:sym typeface="Montserrat ExtraBold"/>
              </a:defRPr>
            </a:lvl1pPr>
            <a:lvl2pPr marR="0" lvl="1"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R="0" lvl="2"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R="0" lvl="3"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R="0" lvl="4"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R="0" lvl="5"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R="0" lvl="6"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R="0" lvl="7"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R="0" lvl="8"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Big Image Placeholder">
  <p:cSld name="2_Big Image Placeholder">
    <p:spTree>
      <p:nvGrpSpPr>
        <p:cNvPr id="1" name="Shape 25"/>
        <p:cNvGrpSpPr/>
        <p:nvPr/>
      </p:nvGrpSpPr>
      <p:grpSpPr>
        <a:xfrm>
          <a:off x="0" y="0"/>
          <a:ext cx="0" cy="0"/>
          <a:chOff x="0" y="0"/>
          <a:chExt cx="0" cy="0"/>
        </a:xfrm>
      </p:grpSpPr>
      <p:sp>
        <p:nvSpPr>
          <p:cNvPr id="26" name="Google Shape;26;p6"/>
          <p:cNvSpPr>
            <a:spLocks noGrp="1"/>
          </p:cNvSpPr>
          <p:nvPr>
            <p:ph type="pic" idx="2"/>
          </p:nvPr>
        </p:nvSpPr>
        <p:spPr>
          <a:xfrm>
            <a:off x="2070351" y="2821680"/>
            <a:ext cx="1714947" cy="1608537"/>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chemeClr val="dk2"/>
              </a:buClr>
              <a:buSzPts val="1800"/>
              <a:buFont typeface="Arial"/>
              <a:buNone/>
              <a:defRPr sz="900" b="1" i="0" u="none" strike="noStrike" cap="none">
                <a:solidFill>
                  <a:schemeClr val="dk1"/>
                </a:solidFill>
                <a:latin typeface="Montserrat ExtraBold"/>
                <a:ea typeface="Montserrat ExtraBold"/>
                <a:cs typeface="Montserrat ExtraBold"/>
                <a:sym typeface="Montserrat ExtraBold"/>
              </a:defRPr>
            </a:lvl1pPr>
            <a:lvl2pPr marR="0" lvl="1"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R="0" lvl="2"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R="0" lvl="3"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R="0" lvl="4"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R="0" lvl="5"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R="0" lvl="6"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R="0" lvl="7"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R="0" lvl="8"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27" name="Google Shape;27;p6"/>
          <p:cNvSpPr>
            <a:spLocks noGrp="1"/>
          </p:cNvSpPr>
          <p:nvPr>
            <p:ph type="pic" idx="3"/>
          </p:nvPr>
        </p:nvSpPr>
        <p:spPr>
          <a:xfrm>
            <a:off x="7429053" y="2821680"/>
            <a:ext cx="1714947" cy="1608537"/>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chemeClr val="dk2"/>
              </a:buClr>
              <a:buSzPts val="1800"/>
              <a:buFont typeface="Arial"/>
              <a:buNone/>
              <a:defRPr sz="900" b="1" i="0" u="none" strike="noStrike" cap="none">
                <a:solidFill>
                  <a:schemeClr val="dk1"/>
                </a:solidFill>
                <a:latin typeface="Montserrat ExtraBold"/>
                <a:ea typeface="Montserrat ExtraBold"/>
                <a:cs typeface="Montserrat ExtraBold"/>
                <a:sym typeface="Montserrat ExtraBold"/>
              </a:defRPr>
            </a:lvl1pPr>
            <a:lvl2pPr marR="0" lvl="1"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R="0" lvl="2"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R="0" lvl="3"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R="0" lvl="4"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R="0" lvl="5"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R="0" lvl="6"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R="0" lvl="7"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R="0" lvl="8"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28" name="Google Shape;28;p6"/>
          <p:cNvSpPr>
            <a:spLocks noGrp="1"/>
          </p:cNvSpPr>
          <p:nvPr>
            <p:ph type="pic" idx="4"/>
          </p:nvPr>
        </p:nvSpPr>
        <p:spPr>
          <a:xfrm>
            <a:off x="5633217" y="1123280"/>
            <a:ext cx="1714947" cy="1608537"/>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chemeClr val="dk2"/>
              </a:buClr>
              <a:buSzPts val="1800"/>
              <a:buFont typeface="Arial"/>
              <a:buNone/>
              <a:defRPr sz="900" b="1" i="0" u="none" strike="noStrike" cap="none">
                <a:solidFill>
                  <a:schemeClr val="dk1"/>
                </a:solidFill>
                <a:latin typeface="Montserrat ExtraBold"/>
                <a:ea typeface="Montserrat ExtraBold"/>
                <a:cs typeface="Montserrat ExtraBold"/>
                <a:sym typeface="Montserrat ExtraBold"/>
              </a:defRPr>
            </a:lvl1pPr>
            <a:lvl2pPr marR="0" lvl="1"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R="0" lvl="2"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R="0" lvl="3"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R="0" lvl="4"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R="0" lvl="5"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R="0" lvl="6"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R="0" lvl="7"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R="0" lvl="8"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29" name="Google Shape;29;p6"/>
          <p:cNvSpPr>
            <a:spLocks noGrp="1"/>
          </p:cNvSpPr>
          <p:nvPr>
            <p:ph type="pic" idx="5"/>
          </p:nvPr>
        </p:nvSpPr>
        <p:spPr>
          <a:xfrm>
            <a:off x="7429053" y="1123280"/>
            <a:ext cx="1714947" cy="1608537"/>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chemeClr val="dk2"/>
              </a:buClr>
              <a:buSzPts val="1800"/>
              <a:buFont typeface="Arial"/>
              <a:buNone/>
              <a:defRPr sz="900" b="1" i="0" u="none" strike="noStrike" cap="none">
                <a:solidFill>
                  <a:schemeClr val="dk1"/>
                </a:solidFill>
                <a:latin typeface="Montserrat ExtraBold"/>
                <a:ea typeface="Montserrat ExtraBold"/>
                <a:cs typeface="Montserrat ExtraBold"/>
                <a:sym typeface="Montserrat ExtraBold"/>
              </a:defRPr>
            </a:lvl1pPr>
            <a:lvl2pPr marR="0" lvl="1"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R="0" lvl="2"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R="0" lvl="3"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R="0" lvl="4"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R="0" lvl="5"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R="0" lvl="6"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R="0" lvl="7"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R="0" lvl="8"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30" name="Google Shape;30;p6"/>
          <p:cNvSpPr>
            <a:spLocks noGrp="1"/>
          </p:cNvSpPr>
          <p:nvPr>
            <p:ph type="pic" idx="6"/>
          </p:nvPr>
        </p:nvSpPr>
        <p:spPr>
          <a:xfrm>
            <a:off x="3846369" y="1123280"/>
            <a:ext cx="1714947" cy="1608537"/>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chemeClr val="dk2"/>
              </a:buClr>
              <a:buSzPts val="1800"/>
              <a:buFont typeface="Arial"/>
              <a:buNone/>
              <a:defRPr sz="900" b="1" i="0" u="none" strike="noStrike" cap="none">
                <a:solidFill>
                  <a:schemeClr val="dk1"/>
                </a:solidFill>
                <a:latin typeface="Montserrat ExtraBold"/>
                <a:ea typeface="Montserrat ExtraBold"/>
                <a:cs typeface="Montserrat ExtraBold"/>
                <a:sym typeface="Montserrat ExtraBold"/>
              </a:defRPr>
            </a:lvl1pPr>
            <a:lvl2pPr marR="0" lvl="1"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R="0" lvl="2"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R="0" lvl="3"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R="0" lvl="4"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R="0" lvl="5"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R="0" lvl="6"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R="0" lvl="7"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R="0" lvl="8"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31" name="Google Shape;31;p6"/>
          <p:cNvSpPr>
            <a:spLocks noGrp="1"/>
          </p:cNvSpPr>
          <p:nvPr>
            <p:ph type="pic" idx="7"/>
          </p:nvPr>
        </p:nvSpPr>
        <p:spPr>
          <a:xfrm>
            <a:off x="3846369" y="2821680"/>
            <a:ext cx="1714947" cy="1608537"/>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chemeClr val="dk2"/>
              </a:buClr>
              <a:buSzPts val="1800"/>
              <a:buFont typeface="Arial"/>
              <a:buNone/>
              <a:defRPr sz="900" b="1" i="0" u="none" strike="noStrike" cap="none">
                <a:solidFill>
                  <a:schemeClr val="dk1"/>
                </a:solidFill>
                <a:latin typeface="Montserrat ExtraBold"/>
                <a:ea typeface="Montserrat ExtraBold"/>
                <a:cs typeface="Montserrat ExtraBold"/>
                <a:sym typeface="Montserrat ExtraBold"/>
              </a:defRPr>
            </a:lvl1pPr>
            <a:lvl2pPr marR="0" lvl="1"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R="0" lvl="2"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R="0" lvl="3"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R="0" lvl="4"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R="0" lvl="5"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R="0" lvl="6"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R="0" lvl="7"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R="0" lvl="8"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b="1" i="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4" name="Google Shape;34;p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b="1" i="0"/>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5" name="Google Shape;35;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1pPr>
            <a:lvl2pPr marL="0" lvl="1"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2pPr>
            <a:lvl3pPr marL="0" lvl="2"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3pPr>
            <a:lvl4pPr marL="0" lvl="3"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4pPr>
            <a:lvl5pPr marL="0" lvl="4"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5pPr>
            <a:lvl6pPr marL="0" lvl="5"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6pPr>
            <a:lvl7pPr marL="0" lvl="6"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7pPr>
            <a:lvl8pPr marL="0" lvl="7"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8pPr>
            <a:lvl9pPr marL="0" lvl="8"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act Us">
  <p:cSld name="Contact Us">
    <p:spTree>
      <p:nvGrpSpPr>
        <p:cNvPr id="1" name="Shape 36"/>
        <p:cNvGrpSpPr/>
        <p:nvPr/>
      </p:nvGrpSpPr>
      <p:grpSpPr>
        <a:xfrm>
          <a:off x="0" y="0"/>
          <a:ext cx="0" cy="0"/>
          <a:chOff x="0" y="0"/>
          <a:chExt cx="0" cy="0"/>
        </a:xfrm>
      </p:grpSpPr>
      <p:sp>
        <p:nvSpPr>
          <p:cNvPr id="37" name="Google Shape;37;p8"/>
          <p:cNvSpPr>
            <a:spLocks noGrp="1"/>
          </p:cNvSpPr>
          <p:nvPr>
            <p:ph type="pic" idx="2"/>
          </p:nvPr>
        </p:nvSpPr>
        <p:spPr>
          <a:xfrm>
            <a:off x="0" y="788790"/>
            <a:ext cx="9144000" cy="2722364"/>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chemeClr val="dk2"/>
              </a:buClr>
              <a:buSzPts val="1800"/>
              <a:buFont typeface="Arial"/>
              <a:buChar char="●"/>
              <a:defRPr sz="900" b="1" i="0" u="none" strike="noStrike" cap="none">
                <a:solidFill>
                  <a:schemeClr val="dk2"/>
                </a:solidFill>
                <a:latin typeface="Montserrat ExtraBold"/>
                <a:ea typeface="Montserrat ExtraBold"/>
                <a:cs typeface="Montserrat ExtraBold"/>
                <a:sym typeface="Montserrat ExtraBold"/>
              </a:defRPr>
            </a:lvl1pPr>
            <a:lvl2pPr marR="0" lvl="1"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R="0" lvl="2"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R="0" lvl="3"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R="0" lvl="4"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R="0" lvl="5"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R="0" lvl="6"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R="0" lvl="7"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R="0" lvl="8"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8"/>
        <p:cNvGrpSpPr/>
        <p:nvPr/>
      </p:nvGrpSpPr>
      <p:grpSpPr>
        <a:xfrm>
          <a:off x="0" y="0"/>
          <a:ext cx="0" cy="0"/>
          <a:chOff x="0" y="0"/>
          <a:chExt cx="0" cy="0"/>
        </a:xfrm>
      </p:grpSpPr>
      <p:sp>
        <p:nvSpPr>
          <p:cNvPr id="39" name="Google Shape;39;p9"/>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b="1" i="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40" name="Google Shape;40;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1pPr>
            <a:lvl2pPr marL="0" lvl="1"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2pPr>
            <a:lvl3pPr marL="0" lvl="2"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3pPr>
            <a:lvl4pPr marL="0" lvl="3"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4pPr>
            <a:lvl5pPr marL="0" lvl="4"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5pPr>
            <a:lvl6pPr marL="0" lvl="5"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6pPr>
            <a:lvl7pPr marL="0" lvl="6"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7pPr>
            <a:lvl8pPr marL="0" lvl="7"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8pPr>
            <a:lvl9pPr marL="0" lvl="8"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1"/>
        <p:cNvGrpSpPr/>
        <p:nvPr/>
      </p:nvGrpSpPr>
      <p:grpSpPr>
        <a:xfrm>
          <a:off x="0" y="0"/>
          <a:ext cx="0" cy="0"/>
          <a:chOff x="0" y="0"/>
          <a:chExt cx="0" cy="0"/>
        </a:xfrm>
      </p:grpSpPr>
      <p:sp>
        <p:nvSpPr>
          <p:cNvPr id="42" name="Google Shape;42;p1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b="1" i="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3" name="Google Shape;43;p10"/>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b="1" i="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44" name="Google Shape;44;p10"/>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b="1" i="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45" name="Google Shape;45;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1pPr>
            <a:lvl2pPr marL="0" lvl="1"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2pPr>
            <a:lvl3pPr marL="0" lvl="2"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3pPr>
            <a:lvl4pPr marL="0" lvl="3"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4pPr>
            <a:lvl5pPr marL="0" lvl="4"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5pPr>
            <a:lvl6pPr marL="0" lvl="5"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6pPr>
            <a:lvl7pPr marL="0" lvl="6"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7pPr>
            <a:lvl8pPr marL="0" lvl="7"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8pPr>
            <a:lvl9pPr marL="0" lvl="8" indent="0" algn="r">
              <a:lnSpc>
                <a:spcPct val="100000"/>
              </a:lnSpc>
              <a:spcBef>
                <a:spcPts val="0"/>
              </a:spcBef>
              <a:spcAft>
                <a:spcPts val="0"/>
              </a:spcAft>
              <a:buSzPts val="1000"/>
              <a:buNone/>
              <a:defRPr sz="1000" b="1" i="0" u="none" strike="noStrike" cap="none">
                <a:solidFill>
                  <a:schemeClr val="dk2"/>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1" i="0" u="none" strike="noStrike" cap="none">
                <a:solidFill>
                  <a:schemeClr val="dk2"/>
                </a:solidFill>
                <a:latin typeface="Montserrat ExtraBold"/>
                <a:ea typeface="Montserrat ExtraBold"/>
                <a:cs typeface="Montserrat ExtraBold"/>
                <a:sym typeface="Montserrat ExtraBold"/>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1" i="0" u="none" strike="noStrike" cap="none">
                <a:solidFill>
                  <a:schemeClr val="dk2"/>
                </a:solidFill>
                <a:latin typeface="Montserrat ExtraBold"/>
                <a:ea typeface="Montserrat ExtraBold"/>
                <a:cs typeface="Montserrat ExtraBold"/>
                <a:sym typeface="Montserrat ExtraBold"/>
              </a:defRPr>
            </a:lvl1pPr>
            <a:lvl2pPr marL="0" marR="0" lvl="1" indent="0" algn="r" rtl="0">
              <a:lnSpc>
                <a:spcPct val="100000"/>
              </a:lnSpc>
              <a:spcBef>
                <a:spcPts val="0"/>
              </a:spcBef>
              <a:spcAft>
                <a:spcPts val="0"/>
              </a:spcAft>
              <a:buClr>
                <a:srgbClr val="000000"/>
              </a:buClr>
              <a:buSzPts val="1000"/>
              <a:buFont typeface="Arial"/>
              <a:buNone/>
              <a:defRPr sz="1000" b="1" i="0" u="none" strike="noStrike" cap="none">
                <a:solidFill>
                  <a:schemeClr val="dk2"/>
                </a:solidFill>
                <a:latin typeface="Montserrat ExtraBold"/>
                <a:ea typeface="Montserrat ExtraBold"/>
                <a:cs typeface="Montserrat ExtraBold"/>
                <a:sym typeface="Montserrat ExtraBold"/>
              </a:defRPr>
            </a:lvl2pPr>
            <a:lvl3pPr marL="0" marR="0" lvl="2" indent="0" algn="r" rtl="0">
              <a:lnSpc>
                <a:spcPct val="100000"/>
              </a:lnSpc>
              <a:spcBef>
                <a:spcPts val="0"/>
              </a:spcBef>
              <a:spcAft>
                <a:spcPts val="0"/>
              </a:spcAft>
              <a:buClr>
                <a:srgbClr val="000000"/>
              </a:buClr>
              <a:buSzPts val="1000"/>
              <a:buFont typeface="Arial"/>
              <a:buNone/>
              <a:defRPr sz="1000" b="1" i="0" u="none" strike="noStrike" cap="none">
                <a:solidFill>
                  <a:schemeClr val="dk2"/>
                </a:solidFill>
                <a:latin typeface="Montserrat ExtraBold"/>
                <a:ea typeface="Montserrat ExtraBold"/>
                <a:cs typeface="Montserrat ExtraBold"/>
                <a:sym typeface="Montserrat ExtraBold"/>
              </a:defRPr>
            </a:lvl3pPr>
            <a:lvl4pPr marL="0" marR="0" lvl="3" indent="0" algn="r" rtl="0">
              <a:lnSpc>
                <a:spcPct val="100000"/>
              </a:lnSpc>
              <a:spcBef>
                <a:spcPts val="0"/>
              </a:spcBef>
              <a:spcAft>
                <a:spcPts val="0"/>
              </a:spcAft>
              <a:buClr>
                <a:srgbClr val="000000"/>
              </a:buClr>
              <a:buSzPts val="1000"/>
              <a:buFont typeface="Arial"/>
              <a:buNone/>
              <a:defRPr sz="1000" b="1" i="0" u="none" strike="noStrike" cap="none">
                <a:solidFill>
                  <a:schemeClr val="dk2"/>
                </a:solidFill>
                <a:latin typeface="Montserrat ExtraBold"/>
                <a:ea typeface="Montserrat ExtraBold"/>
                <a:cs typeface="Montserrat ExtraBold"/>
                <a:sym typeface="Montserrat ExtraBold"/>
              </a:defRPr>
            </a:lvl4pPr>
            <a:lvl5pPr marL="0" marR="0" lvl="4" indent="0" algn="r" rtl="0">
              <a:lnSpc>
                <a:spcPct val="100000"/>
              </a:lnSpc>
              <a:spcBef>
                <a:spcPts val="0"/>
              </a:spcBef>
              <a:spcAft>
                <a:spcPts val="0"/>
              </a:spcAft>
              <a:buClr>
                <a:srgbClr val="000000"/>
              </a:buClr>
              <a:buSzPts val="1000"/>
              <a:buFont typeface="Arial"/>
              <a:buNone/>
              <a:defRPr sz="1000" b="1" i="0" u="none" strike="noStrike" cap="none">
                <a:solidFill>
                  <a:schemeClr val="dk2"/>
                </a:solidFill>
                <a:latin typeface="Montserrat ExtraBold"/>
                <a:ea typeface="Montserrat ExtraBold"/>
                <a:cs typeface="Montserrat ExtraBold"/>
                <a:sym typeface="Montserrat ExtraBold"/>
              </a:defRPr>
            </a:lvl5pPr>
            <a:lvl6pPr marL="0" marR="0" lvl="5" indent="0" algn="r" rtl="0">
              <a:lnSpc>
                <a:spcPct val="100000"/>
              </a:lnSpc>
              <a:spcBef>
                <a:spcPts val="0"/>
              </a:spcBef>
              <a:spcAft>
                <a:spcPts val="0"/>
              </a:spcAft>
              <a:buClr>
                <a:srgbClr val="000000"/>
              </a:buClr>
              <a:buSzPts val="1000"/>
              <a:buFont typeface="Arial"/>
              <a:buNone/>
              <a:defRPr sz="1000" b="1" i="0" u="none" strike="noStrike" cap="none">
                <a:solidFill>
                  <a:schemeClr val="dk2"/>
                </a:solidFill>
                <a:latin typeface="Montserrat ExtraBold"/>
                <a:ea typeface="Montserrat ExtraBold"/>
                <a:cs typeface="Montserrat ExtraBold"/>
                <a:sym typeface="Montserrat ExtraBold"/>
              </a:defRPr>
            </a:lvl6pPr>
            <a:lvl7pPr marL="0" marR="0" lvl="6" indent="0" algn="r" rtl="0">
              <a:lnSpc>
                <a:spcPct val="100000"/>
              </a:lnSpc>
              <a:spcBef>
                <a:spcPts val="0"/>
              </a:spcBef>
              <a:spcAft>
                <a:spcPts val="0"/>
              </a:spcAft>
              <a:buClr>
                <a:srgbClr val="000000"/>
              </a:buClr>
              <a:buSzPts val="1000"/>
              <a:buFont typeface="Arial"/>
              <a:buNone/>
              <a:defRPr sz="1000" b="1" i="0" u="none" strike="noStrike" cap="none">
                <a:solidFill>
                  <a:schemeClr val="dk2"/>
                </a:solidFill>
                <a:latin typeface="Montserrat ExtraBold"/>
                <a:ea typeface="Montserrat ExtraBold"/>
                <a:cs typeface="Montserrat ExtraBold"/>
                <a:sym typeface="Montserrat ExtraBold"/>
              </a:defRPr>
            </a:lvl7pPr>
            <a:lvl8pPr marL="0" marR="0" lvl="7" indent="0" algn="r" rtl="0">
              <a:lnSpc>
                <a:spcPct val="100000"/>
              </a:lnSpc>
              <a:spcBef>
                <a:spcPts val="0"/>
              </a:spcBef>
              <a:spcAft>
                <a:spcPts val="0"/>
              </a:spcAft>
              <a:buClr>
                <a:srgbClr val="000000"/>
              </a:buClr>
              <a:buSzPts val="1000"/>
              <a:buFont typeface="Arial"/>
              <a:buNone/>
              <a:defRPr sz="1000" b="1" i="0" u="none" strike="noStrike" cap="none">
                <a:solidFill>
                  <a:schemeClr val="dk2"/>
                </a:solidFill>
                <a:latin typeface="Montserrat ExtraBold"/>
                <a:ea typeface="Montserrat ExtraBold"/>
                <a:cs typeface="Montserrat ExtraBold"/>
                <a:sym typeface="Montserrat ExtraBold"/>
              </a:defRPr>
            </a:lvl8pPr>
            <a:lvl9pPr marL="0" marR="0" lvl="8" indent="0" algn="r" rtl="0">
              <a:lnSpc>
                <a:spcPct val="100000"/>
              </a:lnSpc>
              <a:spcBef>
                <a:spcPts val="0"/>
              </a:spcBef>
              <a:spcAft>
                <a:spcPts val="0"/>
              </a:spcAft>
              <a:buClr>
                <a:srgbClr val="000000"/>
              </a:buClr>
              <a:buSzPts val="1000"/>
              <a:buFont typeface="Arial"/>
              <a:buNone/>
              <a:defRPr sz="1000" b="1" i="0" u="none" strike="noStrike" cap="none">
                <a:solidFill>
                  <a:schemeClr val="dk2"/>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6.emf"/></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7.emf"/></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9.emf"/></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1.emf"/></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8.jpg"/><Relationship Id="rId5" Type="http://schemas.openxmlformats.org/officeDocument/2006/relationships/image" Target="../media/image34.jpg"/><Relationship Id="rId4" Type="http://schemas.openxmlformats.org/officeDocument/2006/relationships/image" Target="../media/image33.jpg"/></Relationships>
</file>

<file path=ppt/slides/_rels/slide1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37.jpg"/><Relationship Id="rId4" Type="http://schemas.openxmlformats.org/officeDocument/2006/relationships/image" Target="../media/image36.jpg"/></Relationships>
</file>

<file path=ppt/slides/_rels/slide1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8.jpg"/></Relationships>
</file>

<file path=ppt/slides/_rels/slide17.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39.jpg"/><Relationship Id="rId7" Type="http://schemas.openxmlformats.org/officeDocument/2006/relationships/image" Target="../media/image43.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18.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39.jpg"/><Relationship Id="rId7" Type="http://schemas.openxmlformats.org/officeDocument/2006/relationships/image" Target="../media/image43.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19.xml.rels><?xml version="1.0" encoding="UTF-8" standalone="yes"?>
<Relationships xmlns="http://schemas.openxmlformats.org/package/2006/relationships"><Relationship Id="rId8" Type="http://schemas.openxmlformats.org/officeDocument/2006/relationships/hyperlink" Target="https://www.facebook.com/DestinationImagiNation" TargetMode="External"/><Relationship Id="rId3" Type="http://schemas.openxmlformats.org/officeDocument/2006/relationships/image" Target="../media/image45.jpg"/><Relationship Id="rId7"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hyperlink" Target="https://www.linkedin.com/company/destination-imagination?trk=pp_icon" TargetMode="External"/><Relationship Id="rId4" Type="http://schemas.openxmlformats.org/officeDocument/2006/relationships/image" Target="../media/image46.png"/><Relationship Id="rId9" Type="http://schemas.openxmlformats.org/officeDocument/2006/relationships/hyperlink" Target="https://twitter.com/idodi"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3.emf"/></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8"/>
          <p:cNvSpPr txBox="1">
            <a:spLocks noGrp="1"/>
          </p:cNvSpPr>
          <p:nvPr>
            <p:ph type="title"/>
          </p:nvPr>
        </p:nvSpPr>
        <p:spPr>
          <a:xfrm>
            <a:off x="311700" y="777075"/>
            <a:ext cx="8520600" cy="385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1800"/>
              <a:t>Welcome and Congratulations!</a:t>
            </a:r>
            <a:endParaRPr sz="1800"/>
          </a:p>
        </p:txBody>
      </p:sp>
      <p:sp>
        <p:nvSpPr>
          <p:cNvPr id="76" name="Google Shape;76;p18"/>
          <p:cNvSpPr txBox="1">
            <a:spLocks noGrp="1"/>
          </p:cNvSpPr>
          <p:nvPr>
            <p:ph type="body" idx="1"/>
          </p:nvPr>
        </p:nvSpPr>
        <p:spPr>
          <a:xfrm>
            <a:off x="311700" y="1298775"/>
            <a:ext cx="8520600" cy="3658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000" b="0">
                <a:solidFill>
                  <a:srgbClr val="000000"/>
                </a:solidFill>
                <a:latin typeface="Open Sans"/>
                <a:ea typeface="Open Sans"/>
                <a:cs typeface="Open Sans"/>
                <a:sym typeface="Open Sans"/>
              </a:rPr>
              <a:t>This resource is for teams looking for sponsorship to travel to Global Finals. </a:t>
            </a:r>
            <a:r>
              <a:rPr lang="en-GB" sz="1000" b="0">
                <a:solidFill>
                  <a:srgbClr val="000000"/>
                </a:solidFill>
                <a:latin typeface="Open Sans ExtraBold"/>
                <a:ea typeface="Open Sans ExtraBold"/>
                <a:cs typeface="Open Sans ExtraBold"/>
                <a:sym typeface="Open Sans ExtraBold"/>
              </a:rPr>
              <a:t>Read this slide carefully.</a:t>
            </a:r>
            <a:endParaRPr sz="1000" b="0">
              <a:solidFill>
                <a:srgbClr val="000000"/>
              </a:solidFill>
              <a:latin typeface="Open Sans ExtraBold"/>
              <a:ea typeface="Open Sans ExtraBold"/>
              <a:cs typeface="Open Sans ExtraBold"/>
              <a:sym typeface="Open Sans ExtraBold"/>
            </a:endParaRPr>
          </a:p>
          <a:p>
            <a:pPr marL="0" lvl="0" indent="0" algn="l" rtl="0">
              <a:spcBef>
                <a:spcPts val="0"/>
              </a:spcBef>
              <a:spcAft>
                <a:spcPts val="0"/>
              </a:spcAft>
              <a:buNone/>
            </a:pPr>
            <a:endParaRPr sz="1000" b="0">
              <a:solidFill>
                <a:srgbClr val="000000"/>
              </a:solidFill>
              <a:latin typeface="Open Sans"/>
              <a:ea typeface="Open Sans"/>
              <a:cs typeface="Open Sans"/>
              <a:sym typeface="Open Sans"/>
            </a:endParaRPr>
          </a:p>
          <a:p>
            <a:pPr marL="457200" lvl="0" indent="-292100" algn="l" rtl="0">
              <a:spcBef>
                <a:spcPts val="0"/>
              </a:spcBef>
              <a:spcAft>
                <a:spcPts val="0"/>
              </a:spcAft>
              <a:buClr>
                <a:srgbClr val="000000"/>
              </a:buClr>
              <a:buSzPts val="1000"/>
              <a:buFont typeface="Open Sans"/>
              <a:buChar char="●"/>
            </a:pPr>
            <a:r>
              <a:rPr lang="en-GB" sz="1000" b="0">
                <a:solidFill>
                  <a:srgbClr val="000000"/>
                </a:solidFill>
                <a:latin typeface="Open Sans"/>
                <a:ea typeface="Open Sans"/>
                <a:cs typeface="Open Sans"/>
                <a:sym typeface="Open Sans"/>
              </a:rPr>
              <a:t>Each slide can be personalized by your team.</a:t>
            </a:r>
            <a:endParaRPr sz="1000" b="0">
              <a:solidFill>
                <a:srgbClr val="000000"/>
              </a:solidFill>
              <a:latin typeface="Open Sans"/>
              <a:ea typeface="Open Sans"/>
              <a:cs typeface="Open Sans"/>
              <a:sym typeface="Open Sans"/>
            </a:endParaRPr>
          </a:p>
          <a:p>
            <a:pPr marL="457200" lvl="0" indent="0" algn="l" rtl="0">
              <a:spcBef>
                <a:spcPts val="0"/>
              </a:spcBef>
              <a:spcAft>
                <a:spcPts val="0"/>
              </a:spcAft>
              <a:buNone/>
            </a:pPr>
            <a:endParaRPr sz="1000" b="0">
              <a:solidFill>
                <a:srgbClr val="000000"/>
              </a:solidFill>
              <a:latin typeface="Open Sans"/>
              <a:ea typeface="Open Sans"/>
              <a:cs typeface="Open Sans"/>
              <a:sym typeface="Open Sans"/>
            </a:endParaRPr>
          </a:p>
          <a:p>
            <a:pPr marL="457200" lvl="0" indent="-292100" algn="l" rtl="0">
              <a:spcBef>
                <a:spcPts val="0"/>
              </a:spcBef>
              <a:spcAft>
                <a:spcPts val="0"/>
              </a:spcAft>
              <a:buClr>
                <a:srgbClr val="000000"/>
              </a:buClr>
              <a:buSzPts val="1000"/>
              <a:buFont typeface="Open Sans"/>
              <a:buChar char="●"/>
            </a:pPr>
            <a:r>
              <a:rPr lang="en-GB" sz="1000" b="0">
                <a:solidFill>
                  <a:srgbClr val="000000"/>
                </a:solidFill>
                <a:latin typeface="Open Sans"/>
                <a:ea typeface="Open Sans"/>
                <a:cs typeface="Open Sans"/>
                <a:sym typeface="Open Sans"/>
              </a:rPr>
              <a:t>Under each slide you will find comments that give tips and suggestions on how to modify the slide and how to present the slide in front of a sponsor.</a:t>
            </a:r>
            <a:endParaRPr sz="1000" b="0">
              <a:solidFill>
                <a:srgbClr val="000000"/>
              </a:solidFill>
              <a:latin typeface="Open Sans"/>
              <a:ea typeface="Open Sans"/>
              <a:cs typeface="Open Sans"/>
              <a:sym typeface="Open Sans"/>
            </a:endParaRPr>
          </a:p>
          <a:p>
            <a:pPr marL="457200" lvl="0" indent="0" algn="l" rtl="0">
              <a:spcBef>
                <a:spcPts val="0"/>
              </a:spcBef>
              <a:spcAft>
                <a:spcPts val="0"/>
              </a:spcAft>
              <a:buNone/>
            </a:pPr>
            <a:endParaRPr sz="1000" b="0">
              <a:solidFill>
                <a:srgbClr val="000000"/>
              </a:solidFill>
              <a:latin typeface="Open Sans"/>
              <a:ea typeface="Open Sans"/>
              <a:cs typeface="Open Sans"/>
              <a:sym typeface="Open Sans"/>
            </a:endParaRPr>
          </a:p>
          <a:p>
            <a:pPr marL="457200" lvl="0" indent="-292100" algn="l" rtl="0">
              <a:spcBef>
                <a:spcPts val="0"/>
              </a:spcBef>
              <a:spcAft>
                <a:spcPts val="0"/>
              </a:spcAft>
              <a:buClr>
                <a:srgbClr val="000000"/>
              </a:buClr>
              <a:buSzPts val="1000"/>
              <a:buFont typeface="Open Sans"/>
              <a:buChar char="●"/>
            </a:pPr>
            <a:r>
              <a:rPr lang="en-GB" sz="1000" b="0">
                <a:solidFill>
                  <a:srgbClr val="000000"/>
                </a:solidFill>
                <a:latin typeface="Open Sans"/>
                <a:ea typeface="Open Sans"/>
                <a:cs typeface="Open Sans"/>
                <a:sym typeface="Open Sans"/>
              </a:rPr>
              <a:t>Once you are happy with your presentation content, you can reach out to potential sponsors and request a meeting by email or phone. You can use our letter template to create your email.</a:t>
            </a:r>
            <a:endParaRPr sz="1000" b="0">
              <a:solidFill>
                <a:srgbClr val="000000"/>
              </a:solidFill>
              <a:latin typeface="Open Sans"/>
              <a:ea typeface="Open Sans"/>
              <a:cs typeface="Open Sans"/>
              <a:sym typeface="Open Sans"/>
            </a:endParaRPr>
          </a:p>
          <a:p>
            <a:pPr marL="457200" lvl="0" indent="0" algn="l" rtl="0">
              <a:spcBef>
                <a:spcPts val="0"/>
              </a:spcBef>
              <a:spcAft>
                <a:spcPts val="0"/>
              </a:spcAft>
              <a:buNone/>
            </a:pPr>
            <a:endParaRPr sz="1000" b="0">
              <a:solidFill>
                <a:srgbClr val="000000"/>
              </a:solidFill>
              <a:latin typeface="Open Sans"/>
              <a:ea typeface="Open Sans"/>
              <a:cs typeface="Open Sans"/>
              <a:sym typeface="Open Sans"/>
            </a:endParaRPr>
          </a:p>
          <a:p>
            <a:pPr marL="457200" lvl="0" indent="-292100" algn="l" rtl="0">
              <a:spcBef>
                <a:spcPts val="0"/>
              </a:spcBef>
              <a:spcAft>
                <a:spcPts val="0"/>
              </a:spcAft>
              <a:buClr>
                <a:srgbClr val="000000"/>
              </a:buClr>
              <a:buSzPts val="1000"/>
              <a:buFont typeface="Open Sans"/>
              <a:buChar char="●"/>
            </a:pPr>
            <a:r>
              <a:rPr lang="en-GB" sz="1000" b="0">
                <a:solidFill>
                  <a:srgbClr val="000000"/>
                </a:solidFill>
                <a:latin typeface="Open Sans"/>
                <a:ea typeface="Open Sans"/>
                <a:cs typeface="Open Sans"/>
                <a:sym typeface="Open Sans"/>
              </a:rPr>
              <a:t>Remember that a sponsor will need to understand the benefit they receive from supporting you.  Various benefits are included in the comments under the </a:t>
            </a:r>
            <a:r>
              <a:rPr lang="en-GB" sz="1000" b="0" i="1">
                <a:solidFill>
                  <a:srgbClr val="000000"/>
                </a:solidFill>
                <a:latin typeface="Open Sans"/>
                <a:ea typeface="Open Sans"/>
                <a:cs typeface="Open Sans"/>
                <a:sym typeface="Open Sans"/>
              </a:rPr>
              <a:t>Sponsorship Levels</a:t>
            </a:r>
            <a:r>
              <a:rPr lang="en-GB" sz="1000" b="0">
                <a:solidFill>
                  <a:srgbClr val="000000"/>
                </a:solidFill>
                <a:latin typeface="Open Sans"/>
                <a:ea typeface="Open Sans"/>
                <a:cs typeface="Open Sans"/>
                <a:sym typeface="Open Sans"/>
              </a:rPr>
              <a:t> slides.  Benefits should promote the sponsor brand in some way (exposure to large numbers of people) or help them reach their CSR goals (promoting STEM education, encouraging teamwork,etc.). Always visit the company website to see what their goals are as a company to align your presentation and benefits.</a:t>
            </a:r>
            <a:endParaRPr sz="1000" b="0">
              <a:solidFill>
                <a:srgbClr val="000000"/>
              </a:solidFill>
              <a:latin typeface="Open Sans"/>
              <a:ea typeface="Open Sans"/>
              <a:cs typeface="Open Sans"/>
              <a:sym typeface="Open Sans"/>
            </a:endParaRPr>
          </a:p>
          <a:p>
            <a:pPr marL="457200" lvl="0" indent="0" algn="l" rtl="0">
              <a:spcBef>
                <a:spcPts val="0"/>
              </a:spcBef>
              <a:spcAft>
                <a:spcPts val="0"/>
              </a:spcAft>
              <a:buNone/>
            </a:pPr>
            <a:endParaRPr sz="1000" b="0">
              <a:solidFill>
                <a:srgbClr val="000000"/>
              </a:solidFill>
              <a:latin typeface="Open Sans"/>
              <a:ea typeface="Open Sans"/>
              <a:cs typeface="Open Sans"/>
              <a:sym typeface="Open Sans"/>
            </a:endParaRPr>
          </a:p>
          <a:p>
            <a:pPr marL="457200" lvl="0" indent="-292100" algn="l" rtl="0">
              <a:spcBef>
                <a:spcPts val="0"/>
              </a:spcBef>
              <a:spcAft>
                <a:spcPts val="0"/>
              </a:spcAft>
              <a:buClr>
                <a:srgbClr val="000000"/>
              </a:buClr>
              <a:buSzPts val="1000"/>
              <a:buFont typeface="Open Sans"/>
              <a:buChar char="●"/>
            </a:pPr>
            <a:r>
              <a:rPr lang="en-GB" sz="1000" b="0">
                <a:solidFill>
                  <a:srgbClr val="000000"/>
                </a:solidFill>
                <a:latin typeface="Open Sans"/>
                <a:ea typeface="Open Sans"/>
                <a:cs typeface="Open Sans"/>
                <a:sym typeface="Open Sans"/>
              </a:rPr>
              <a:t>On the next slide is a short video explaining how to modify and present this Powerpoint.</a:t>
            </a:r>
            <a:endParaRPr sz="1000" b="0">
              <a:solidFill>
                <a:srgbClr val="000000"/>
              </a:solidFill>
              <a:latin typeface="Open Sans"/>
              <a:ea typeface="Open Sans"/>
              <a:cs typeface="Open Sans"/>
              <a:sym typeface="Open Sans"/>
            </a:endParaRPr>
          </a:p>
          <a:p>
            <a:pPr marL="457200" lvl="0" indent="0" algn="l" rtl="0">
              <a:spcBef>
                <a:spcPts val="0"/>
              </a:spcBef>
              <a:spcAft>
                <a:spcPts val="0"/>
              </a:spcAft>
              <a:buNone/>
            </a:pPr>
            <a:endParaRPr sz="1000" b="0">
              <a:solidFill>
                <a:srgbClr val="000000"/>
              </a:solidFill>
              <a:latin typeface="Open Sans"/>
              <a:ea typeface="Open Sans"/>
              <a:cs typeface="Open Sans"/>
              <a:sym typeface="Open Sans"/>
            </a:endParaRPr>
          </a:p>
          <a:p>
            <a:pPr marL="457200" lvl="0" indent="-292100" algn="l" rtl="0">
              <a:spcBef>
                <a:spcPts val="0"/>
              </a:spcBef>
              <a:spcAft>
                <a:spcPts val="0"/>
              </a:spcAft>
              <a:buClr>
                <a:srgbClr val="000000"/>
              </a:buClr>
              <a:buSzPts val="1000"/>
              <a:buFont typeface="Open Sans"/>
              <a:buChar char="●"/>
            </a:pPr>
            <a:r>
              <a:rPr lang="en-GB" sz="1000" b="0">
                <a:solidFill>
                  <a:srgbClr val="000000"/>
                </a:solidFill>
                <a:latin typeface="Open Sans"/>
                <a:ea typeface="Open Sans"/>
                <a:cs typeface="Open Sans"/>
                <a:sym typeface="Open Sans"/>
              </a:rPr>
              <a:t>Once you have finished reading this slide and watching the video on the next slide, right click on the slides and hide them from view.</a:t>
            </a:r>
            <a:endParaRPr sz="1000" b="0">
              <a:solidFill>
                <a:srgbClr val="000000"/>
              </a:solidFill>
              <a:latin typeface="Open Sans"/>
              <a:ea typeface="Open Sans"/>
              <a:cs typeface="Open Sans"/>
              <a:sym typeface="Open Sans"/>
            </a:endParaRPr>
          </a:p>
        </p:txBody>
      </p:sp>
      <p:pic>
        <p:nvPicPr>
          <p:cNvPr id="77" name="Google Shape;77;p18"/>
          <p:cNvPicPr preferRelativeResize="0"/>
          <p:nvPr/>
        </p:nvPicPr>
        <p:blipFill>
          <a:blip r:embed="rId3">
            <a:alphaModFix/>
          </a:blip>
          <a:stretch>
            <a:fillRect/>
          </a:stretch>
        </p:blipFill>
        <p:spPr>
          <a:xfrm>
            <a:off x="3275850" y="165000"/>
            <a:ext cx="2448300" cy="6120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7" name="Google Shape;197;p28"/>
          <p:cNvSpPr txBox="1"/>
          <p:nvPr/>
        </p:nvSpPr>
        <p:spPr>
          <a:xfrm>
            <a:off x="2113576" y="1129200"/>
            <a:ext cx="3843604" cy="3665700"/>
          </a:xfrm>
          <a:prstGeom prst="rect">
            <a:avLst/>
          </a:prstGeom>
          <a:noFill/>
          <a:ln>
            <a:noFill/>
          </a:ln>
        </p:spPr>
        <p:txBody>
          <a:bodyPr spcFirstLastPara="1" wrap="square" lIns="91400" tIns="91400" rIns="91400" bIns="91400" anchor="t" anchorCtr="0">
            <a:noAutofit/>
          </a:bodyPr>
          <a:lstStyle/>
          <a:p>
            <a:pPr>
              <a:lnSpc>
                <a:spcPct val="150000"/>
              </a:lnSpc>
              <a:spcBef>
                <a:spcPts val="1000"/>
              </a:spcBef>
              <a:buSzPts val="1100"/>
            </a:pPr>
            <a:r>
              <a:rPr lang="en-GB" sz="900" dirty="0">
                <a:solidFill>
                  <a:schemeClr val="dk1"/>
                </a:solidFill>
                <a:latin typeface="Open Sans"/>
                <a:ea typeface="Open Sans"/>
                <a:cs typeface="Open Sans"/>
                <a:sym typeface="Open Sans"/>
              </a:rPr>
              <a:t>In this season’s Engineering Challenge, Built to Last, our team was challenged to:</a:t>
            </a:r>
          </a:p>
          <a:p>
            <a:pPr marL="457200" lvl="0" indent="-285750">
              <a:lnSpc>
                <a:spcPct val="150000"/>
              </a:lnSpc>
              <a:spcBef>
                <a:spcPts val="1000"/>
              </a:spcBef>
              <a:buClr>
                <a:schemeClr val="dk1"/>
              </a:buClr>
              <a:buSzPts val="900"/>
              <a:buFont typeface="Open Sans"/>
              <a:buChar char="●"/>
            </a:pPr>
            <a:r>
              <a:rPr lang="en-GB" sz="900" dirty="0">
                <a:solidFill>
                  <a:schemeClr val="dk1"/>
                </a:solidFill>
                <a:latin typeface="Open Sans"/>
                <a:ea typeface="Open Sans"/>
                <a:cs typeface="Open Sans"/>
                <a:sym typeface="Open Sans"/>
              </a:rPr>
              <a:t>Research visual art styles and architecture styles.</a:t>
            </a:r>
          </a:p>
          <a:p>
            <a:pPr marL="457200" lvl="0" indent="-285750">
              <a:lnSpc>
                <a:spcPct val="150000"/>
              </a:lnSpc>
              <a:spcBef>
                <a:spcPts val="1000"/>
              </a:spcBef>
              <a:buClr>
                <a:schemeClr val="dk1"/>
              </a:buClr>
              <a:buSzPts val="900"/>
              <a:buFont typeface="Open Sans"/>
              <a:buChar char="●"/>
            </a:pPr>
            <a:r>
              <a:rPr lang="en-GB" sz="900" dirty="0">
                <a:solidFill>
                  <a:schemeClr val="dk1"/>
                </a:solidFill>
                <a:latin typeface="Open Sans"/>
                <a:ea typeface="Open Sans"/>
                <a:cs typeface="Open Sans"/>
                <a:sym typeface="Open Sans"/>
              </a:rPr>
              <a:t>Design and create a single three-dimensional physical model of a building.</a:t>
            </a:r>
          </a:p>
          <a:p>
            <a:pPr marL="457200" lvl="0" indent="-285750">
              <a:lnSpc>
                <a:spcPct val="150000"/>
              </a:lnSpc>
              <a:spcBef>
                <a:spcPts val="1000"/>
              </a:spcBef>
              <a:buClr>
                <a:schemeClr val="dk1"/>
              </a:buClr>
              <a:buSzPts val="900"/>
              <a:buFont typeface="Open Sans"/>
              <a:buChar char="●"/>
            </a:pPr>
            <a:r>
              <a:rPr lang="en-GB" sz="900" dirty="0">
                <a:solidFill>
                  <a:schemeClr val="dk1"/>
                </a:solidFill>
                <a:latin typeface="Open Sans"/>
                <a:ea typeface="Open Sans"/>
                <a:cs typeface="Open Sans"/>
                <a:sym typeface="Open Sans"/>
              </a:rPr>
              <a:t>Create a video presentation that tells a story about how opposites can be complementary.</a:t>
            </a:r>
          </a:p>
          <a:p>
            <a:pPr marL="457200" lvl="0" indent="-285750">
              <a:lnSpc>
                <a:spcPct val="150000"/>
              </a:lnSpc>
              <a:spcBef>
                <a:spcPts val="1000"/>
              </a:spcBef>
              <a:buClr>
                <a:schemeClr val="dk1"/>
              </a:buClr>
              <a:buSzPts val="900"/>
              <a:buFont typeface="Open Sans"/>
              <a:buChar char="●"/>
            </a:pPr>
            <a:r>
              <a:rPr lang="en-GB" sz="900" dirty="0">
                <a:solidFill>
                  <a:schemeClr val="dk1"/>
                </a:solidFill>
                <a:latin typeface="Open Sans"/>
                <a:ea typeface="Open Sans"/>
                <a:cs typeface="Open Sans"/>
                <a:sym typeface="Open Sans"/>
              </a:rPr>
              <a:t>Integrate your model of a building and a planning artifact into the video presentation.</a:t>
            </a:r>
          </a:p>
          <a:p>
            <a:pPr marL="457200" lvl="0" indent="-285750">
              <a:lnSpc>
                <a:spcPct val="150000"/>
              </a:lnSpc>
              <a:spcBef>
                <a:spcPts val="1000"/>
              </a:spcBef>
              <a:buClr>
                <a:schemeClr val="dk1"/>
              </a:buClr>
              <a:buSzPts val="900"/>
              <a:buFont typeface="Open Sans"/>
              <a:buChar char="●"/>
            </a:pPr>
            <a:r>
              <a:rPr lang="en-GB" sz="900" dirty="0">
                <a:solidFill>
                  <a:schemeClr val="dk1"/>
                </a:solidFill>
                <a:latin typeface="Open Sans"/>
                <a:ea typeface="Open Sans"/>
                <a:cs typeface="Open Sans"/>
                <a:sym typeface="Open Sans"/>
              </a:rPr>
              <a:t>Present part of the video presentation using a split screen to enhance the story.</a:t>
            </a:r>
          </a:p>
          <a:p>
            <a:pPr marL="457200" lvl="0" indent="-285750">
              <a:lnSpc>
                <a:spcPct val="150000"/>
              </a:lnSpc>
              <a:spcBef>
                <a:spcPts val="1000"/>
              </a:spcBef>
              <a:buClr>
                <a:schemeClr val="dk1"/>
              </a:buClr>
              <a:buSzPts val="900"/>
              <a:buFont typeface="Open Sans"/>
              <a:buChar char="●"/>
            </a:pPr>
            <a:r>
              <a:rPr lang="en-GB" sz="900" dirty="0">
                <a:solidFill>
                  <a:schemeClr val="dk1"/>
                </a:solidFill>
                <a:latin typeface="Open Sans"/>
                <a:ea typeface="Open Sans"/>
                <a:cs typeface="Open Sans"/>
                <a:sym typeface="Open Sans"/>
              </a:rPr>
              <a:t>Create and present two Team Choice Elements that show off your team’s interests, skills, areas of strength, and talents.</a:t>
            </a:r>
          </a:p>
        </p:txBody>
      </p:sp>
      <p:sp>
        <p:nvSpPr>
          <p:cNvPr id="198" name="Google Shape;198;p28"/>
          <p:cNvSpPr txBox="1"/>
          <p:nvPr/>
        </p:nvSpPr>
        <p:spPr>
          <a:xfrm>
            <a:off x="540008" y="402959"/>
            <a:ext cx="7498500" cy="4371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r>
              <a:rPr lang="en-GB" sz="2700" b="1" i="0" u="none" strike="noStrike" cap="none">
                <a:solidFill>
                  <a:srgbClr val="FF6600"/>
                </a:solidFill>
                <a:latin typeface="Montserrat ExtraBold"/>
                <a:ea typeface="Montserrat ExtraBold"/>
                <a:cs typeface="Montserrat ExtraBold"/>
                <a:sym typeface="Montserrat ExtraBold"/>
              </a:rPr>
              <a:t>Our Challenge Solution</a:t>
            </a:r>
            <a:endParaRPr sz="1500" b="1" i="0" u="none" strike="noStrike" cap="none">
              <a:solidFill>
                <a:srgbClr val="FF6600"/>
              </a:solidFill>
              <a:latin typeface="Montserrat ExtraBold"/>
              <a:ea typeface="Montserrat ExtraBold"/>
              <a:cs typeface="Montserrat ExtraBold"/>
              <a:sym typeface="Montserrat ExtraBold"/>
            </a:endParaRPr>
          </a:p>
        </p:txBody>
      </p:sp>
      <p:sp>
        <p:nvSpPr>
          <p:cNvPr id="199" name="Google Shape;199;p28"/>
          <p:cNvSpPr txBox="1"/>
          <p:nvPr/>
        </p:nvSpPr>
        <p:spPr>
          <a:xfrm>
            <a:off x="540009" y="239941"/>
            <a:ext cx="4883100" cy="253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050" b="1" i="0" u="none" strike="noStrike" cap="none">
                <a:solidFill>
                  <a:srgbClr val="8000FF"/>
                </a:solidFill>
                <a:latin typeface="Montserrat ExtraBold"/>
                <a:ea typeface="Montserrat ExtraBold"/>
                <a:cs typeface="Montserrat ExtraBold"/>
                <a:sym typeface="Montserrat ExtraBold"/>
              </a:rPr>
              <a:t>WHAT WE’VE ACCOMPLISHED</a:t>
            </a:r>
            <a:endParaRPr>
              <a:solidFill>
                <a:srgbClr val="8000FF"/>
              </a:solidFill>
            </a:endParaRPr>
          </a:p>
        </p:txBody>
      </p:sp>
      <p:pic>
        <p:nvPicPr>
          <p:cNvPr id="9" name="Google Shape;156;p21">
            <a:extLst>
              <a:ext uri="{FF2B5EF4-FFF2-40B4-BE49-F238E27FC236}">
                <a16:creationId xmlns:a16="http://schemas.microsoft.com/office/drawing/2014/main" id="{6C018ADB-C8FA-3345-81B8-82ED823ADF7D}"/>
              </a:ext>
            </a:extLst>
          </p:cNvPr>
          <p:cNvPicPr preferRelativeResize="0"/>
          <p:nvPr/>
        </p:nvPicPr>
        <p:blipFill rotWithShape="1">
          <a:blip r:embed="rId3">
            <a:alphaModFix/>
          </a:blip>
          <a:srcRect/>
          <a:stretch/>
        </p:blipFill>
        <p:spPr>
          <a:xfrm>
            <a:off x="6110203" y="1428124"/>
            <a:ext cx="2267678" cy="2266545"/>
          </a:xfrm>
          <a:prstGeom prst="rect">
            <a:avLst/>
          </a:prstGeom>
          <a:noFill/>
          <a:ln>
            <a:noFill/>
          </a:ln>
        </p:spPr>
      </p:pic>
      <p:pic>
        <p:nvPicPr>
          <p:cNvPr id="5" name="Picture 4">
            <a:extLst>
              <a:ext uri="{FF2B5EF4-FFF2-40B4-BE49-F238E27FC236}">
                <a16:creationId xmlns:a16="http://schemas.microsoft.com/office/drawing/2014/main" id="{5DC82DA3-A9E0-A643-9ED1-173880AC7DD2}"/>
              </a:ext>
            </a:extLst>
          </p:cNvPr>
          <p:cNvPicPr>
            <a:picLocks noChangeAspect="1"/>
          </p:cNvPicPr>
          <p:nvPr/>
        </p:nvPicPr>
        <p:blipFill>
          <a:blip r:embed="rId4"/>
          <a:stretch>
            <a:fillRect/>
          </a:stretch>
        </p:blipFill>
        <p:spPr>
          <a:xfrm>
            <a:off x="321932" y="1269862"/>
            <a:ext cx="1791644" cy="107498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7" name="Google Shape;207;p29"/>
          <p:cNvSpPr txBox="1"/>
          <p:nvPr/>
        </p:nvSpPr>
        <p:spPr>
          <a:xfrm>
            <a:off x="2161568" y="1118999"/>
            <a:ext cx="3586814" cy="3522600"/>
          </a:xfrm>
          <a:prstGeom prst="rect">
            <a:avLst/>
          </a:prstGeom>
          <a:noFill/>
          <a:ln>
            <a:noFill/>
          </a:ln>
        </p:spPr>
        <p:txBody>
          <a:bodyPr spcFirstLastPara="1" wrap="square" lIns="91400" tIns="91400" rIns="91400" bIns="91400" anchor="t" anchorCtr="0">
            <a:noAutofit/>
          </a:bodyPr>
          <a:lstStyle/>
          <a:p>
            <a:pPr lvl="0">
              <a:lnSpc>
                <a:spcPct val="150000"/>
              </a:lnSpc>
              <a:spcBef>
                <a:spcPts val="1000"/>
              </a:spcBef>
              <a:buClr>
                <a:schemeClr val="dk1"/>
              </a:buClr>
              <a:buSzPts val="1100"/>
            </a:pPr>
            <a:r>
              <a:rPr lang="en-GB" sz="900" dirty="0">
                <a:solidFill>
                  <a:schemeClr val="dk1"/>
                </a:solidFill>
                <a:latin typeface="Open Sans"/>
                <a:ea typeface="Open Sans"/>
                <a:cs typeface="Open Sans"/>
                <a:sym typeface="Open Sans"/>
              </a:rPr>
              <a:t>In this season’s Fine Arts Challenge, Epic Remix, our team was challenged to:</a:t>
            </a:r>
          </a:p>
          <a:p>
            <a:pPr marL="457200" indent="-285750">
              <a:lnSpc>
                <a:spcPct val="150000"/>
              </a:lnSpc>
              <a:buClr>
                <a:schemeClr val="dk1"/>
              </a:buClr>
              <a:buSzPts val="900"/>
              <a:buFont typeface="Open Sans"/>
              <a:buChar char="●"/>
            </a:pPr>
            <a:r>
              <a:rPr lang="en-GB" sz="900" dirty="0">
                <a:solidFill>
                  <a:schemeClr val="dk1"/>
                </a:solidFill>
                <a:latin typeface="Open Sans"/>
                <a:ea typeface="Open Sans"/>
                <a:cs typeface="Open Sans"/>
                <a:sym typeface="Open Sans"/>
              </a:rPr>
              <a:t>Research music videos and create a music video of your own.</a:t>
            </a:r>
          </a:p>
          <a:p>
            <a:pPr marL="457200" indent="-285750">
              <a:lnSpc>
                <a:spcPct val="150000"/>
              </a:lnSpc>
              <a:buClr>
                <a:schemeClr val="dk1"/>
              </a:buClr>
              <a:buSzPts val="900"/>
              <a:buFont typeface="Open Sans"/>
              <a:buChar char="●"/>
            </a:pPr>
            <a:r>
              <a:rPr lang="en-GB" sz="900" dirty="0">
                <a:solidFill>
                  <a:schemeClr val="dk1"/>
                </a:solidFill>
                <a:latin typeface="Open Sans"/>
                <a:ea typeface="Open Sans"/>
                <a:cs typeface="Open Sans"/>
                <a:sym typeface="Open Sans"/>
              </a:rPr>
              <a:t>Use music and lyrics to retell all or part of a piece of literature.</a:t>
            </a:r>
          </a:p>
          <a:p>
            <a:pPr marL="457200" indent="-285750">
              <a:lnSpc>
                <a:spcPct val="150000"/>
              </a:lnSpc>
              <a:buClr>
                <a:schemeClr val="dk1"/>
              </a:buClr>
              <a:buSzPts val="900"/>
              <a:buFont typeface="Open Sans"/>
              <a:buChar char="●"/>
            </a:pPr>
            <a:r>
              <a:rPr lang="en-GB" sz="900" dirty="0">
                <a:solidFill>
                  <a:schemeClr val="dk1"/>
                </a:solidFill>
                <a:latin typeface="Open Sans"/>
                <a:ea typeface="Open Sans"/>
                <a:cs typeface="Open Sans"/>
                <a:sym typeface="Open Sans"/>
              </a:rPr>
              <a:t>Design and build a costume.</a:t>
            </a:r>
          </a:p>
          <a:p>
            <a:pPr marL="457200" indent="-285750">
              <a:lnSpc>
                <a:spcPct val="150000"/>
              </a:lnSpc>
              <a:buClr>
                <a:schemeClr val="dk1"/>
              </a:buClr>
              <a:buSzPts val="900"/>
              <a:buFont typeface="Open Sans"/>
              <a:buChar char="●"/>
            </a:pPr>
            <a:r>
              <a:rPr lang="en-GB" sz="900" dirty="0">
                <a:solidFill>
                  <a:schemeClr val="dk1"/>
                </a:solidFill>
                <a:latin typeface="Open Sans"/>
                <a:ea typeface="Open Sans"/>
                <a:cs typeface="Open Sans"/>
                <a:sym typeface="Open Sans"/>
              </a:rPr>
              <a:t>Research production techniques to enhance the music video.</a:t>
            </a:r>
          </a:p>
          <a:p>
            <a:pPr marL="457200" indent="-285750">
              <a:lnSpc>
                <a:spcPct val="150000"/>
              </a:lnSpc>
              <a:buClr>
                <a:schemeClr val="dk1"/>
              </a:buClr>
              <a:buSzPts val="900"/>
              <a:buFont typeface="Open Sans"/>
              <a:buChar char="●"/>
            </a:pPr>
            <a:r>
              <a:rPr lang="en-GB" sz="900" dirty="0">
                <a:solidFill>
                  <a:schemeClr val="dk1"/>
                </a:solidFill>
                <a:latin typeface="Open Sans"/>
                <a:ea typeface="Open Sans"/>
                <a:cs typeface="Open Sans"/>
                <a:sym typeface="Open Sans"/>
              </a:rPr>
              <a:t>Create and present two Team Choice Elements that show off the team’s interests, skills, areas of strength, and talents.</a:t>
            </a:r>
          </a:p>
        </p:txBody>
      </p:sp>
      <p:sp>
        <p:nvSpPr>
          <p:cNvPr id="208" name="Google Shape;208;p29"/>
          <p:cNvSpPr txBox="1"/>
          <p:nvPr/>
        </p:nvSpPr>
        <p:spPr>
          <a:xfrm>
            <a:off x="540008" y="402959"/>
            <a:ext cx="7498500" cy="4371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r>
              <a:rPr lang="en-GB" sz="2700" b="1" i="0" u="none" strike="noStrike" cap="none">
                <a:solidFill>
                  <a:srgbClr val="FF6600"/>
                </a:solidFill>
                <a:latin typeface="Montserrat ExtraBold"/>
                <a:ea typeface="Montserrat ExtraBold"/>
                <a:cs typeface="Montserrat ExtraBold"/>
                <a:sym typeface="Montserrat ExtraBold"/>
              </a:rPr>
              <a:t>Our Challenge Solution</a:t>
            </a:r>
            <a:endParaRPr sz="1500" b="1" i="0" u="none" strike="noStrike" cap="none">
              <a:solidFill>
                <a:srgbClr val="FF6600"/>
              </a:solidFill>
              <a:latin typeface="Montserrat ExtraBold"/>
              <a:ea typeface="Montserrat ExtraBold"/>
              <a:cs typeface="Montserrat ExtraBold"/>
              <a:sym typeface="Montserrat ExtraBold"/>
            </a:endParaRPr>
          </a:p>
        </p:txBody>
      </p:sp>
      <p:sp>
        <p:nvSpPr>
          <p:cNvPr id="209" name="Google Shape;209;p29"/>
          <p:cNvSpPr txBox="1"/>
          <p:nvPr/>
        </p:nvSpPr>
        <p:spPr>
          <a:xfrm>
            <a:off x="540009" y="239941"/>
            <a:ext cx="4883100" cy="253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050" b="1" i="0" u="none" strike="noStrike" cap="none">
                <a:solidFill>
                  <a:srgbClr val="8000FF"/>
                </a:solidFill>
                <a:latin typeface="Montserrat ExtraBold"/>
                <a:ea typeface="Montserrat ExtraBold"/>
                <a:cs typeface="Montserrat ExtraBold"/>
                <a:sym typeface="Montserrat ExtraBold"/>
              </a:rPr>
              <a:t>WHAT WE’VE ACCOMPLISHED</a:t>
            </a:r>
            <a:endParaRPr>
              <a:solidFill>
                <a:srgbClr val="8000FF"/>
              </a:solidFill>
            </a:endParaRPr>
          </a:p>
        </p:txBody>
      </p:sp>
      <p:pic>
        <p:nvPicPr>
          <p:cNvPr id="9" name="Google Shape;165;p22">
            <a:extLst>
              <a:ext uri="{FF2B5EF4-FFF2-40B4-BE49-F238E27FC236}">
                <a16:creationId xmlns:a16="http://schemas.microsoft.com/office/drawing/2014/main" id="{B3530BC6-7BB3-CA42-BBC1-07CBB2674FDE}"/>
              </a:ext>
            </a:extLst>
          </p:cNvPr>
          <p:cNvPicPr preferRelativeResize="0"/>
          <p:nvPr/>
        </p:nvPicPr>
        <p:blipFill rotWithShape="1">
          <a:blip r:embed="rId3">
            <a:alphaModFix/>
          </a:blip>
          <a:srcRect/>
          <a:stretch/>
        </p:blipFill>
        <p:spPr>
          <a:xfrm>
            <a:off x="6083914" y="1430949"/>
            <a:ext cx="2356977" cy="2281602"/>
          </a:xfrm>
          <a:prstGeom prst="rect">
            <a:avLst/>
          </a:prstGeom>
          <a:noFill/>
          <a:ln>
            <a:noFill/>
          </a:ln>
        </p:spPr>
      </p:pic>
      <p:pic>
        <p:nvPicPr>
          <p:cNvPr id="5" name="Picture 4">
            <a:extLst>
              <a:ext uri="{FF2B5EF4-FFF2-40B4-BE49-F238E27FC236}">
                <a16:creationId xmlns:a16="http://schemas.microsoft.com/office/drawing/2014/main" id="{9A23E3FF-13B6-1F4F-BCCE-97CF3AB7428D}"/>
              </a:ext>
            </a:extLst>
          </p:cNvPr>
          <p:cNvPicPr>
            <a:picLocks noChangeAspect="1"/>
          </p:cNvPicPr>
          <p:nvPr/>
        </p:nvPicPr>
        <p:blipFill>
          <a:blip r:embed="rId4"/>
          <a:stretch>
            <a:fillRect/>
          </a:stretch>
        </p:blipFill>
        <p:spPr>
          <a:xfrm>
            <a:off x="287638" y="1299739"/>
            <a:ext cx="1998362" cy="119901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7" name="Google Shape;217;p30"/>
          <p:cNvSpPr txBox="1"/>
          <p:nvPr/>
        </p:nvSpPr>
        <p:spPr>
          <a:xfrm>
            <a:off x="2309267" y="1217941"/>
            <a:ext cx="3507334" cy="3522600"/>
          </a:xfrm>
          <a:prstGeom prst="rect">
            <a:avLst/>
          </a:prstGeom>
          <a:noFill/>
          <a:ln>
            <a:noFill/>
          </a:ln>
        </p:spPr>
        <p:txBody>
          <a:bodyPr spcFirstLastPara="1" wrap="square" lIns="91400" tIns="91400" rIns="91400" bIns="91400" anchor="t" anchorCtr="0">
            <a:noAutofit/>
          </a:bodyPr>
          <a:lstStyle/>
          <a:p>
            <a:pPr marL="0" marR="0" lvl="0" indent="0" algn="l" rtl="0">
              <a:lnSpc>
                <a:spcPct val="150000"/>
              </a:lnSpc>
              <a:spcBef>
                <a:spcPts val="1000"/>
              </a:spcBef>
              <a:spcAft>
                <a:spcPts val="0"/>
              </a:spcAft>
              <a:buNone/>
            </a:pPr>
            <a:r>
              <a:rPr lang="en-GB" sz="900" b="0" i="0" u="none" strike="noStrike" cap="none" dirty="0">
                <a:solidFill>
                  <a:schemeClr val="dk1"/>
                </a:solidFill>
                <a:latin typeface="Open Sans"/>
                <a:ea typeface="Open Sans"/>
                <a:cs typeface="Open Sans"/>
                <a:sym typeface="Open Sans"/>
              </a:rPr>
              <a:t>In this season’s Improvisational Challenge, Case Closed, our team was challenged to:   </a:t>
            </a:r>
            <a:endParaRPr sz="900" b="0" i="0" u="none" strike="noStrike" cap="none" dirty="0">
              <a:solidFill>
                <a:schemeClr val="dk1"/>
              </a:solidFill>
              <a:latin typeface="Open Sans"/>
              <a:ea typeface="Open Sans"/>
              <a:cs typeface="Open Sans"/>
              <a:sym typeface="Open Sans"/>
            </a:endParaRPr>
          </a:p>
          <a:p>
            <a:pPr marL="457200" lvl="0" indent="-285750">
              <a:lnSpc>
                <a:spcPct val="150000"/>
              </a:lnSpc>
              <a:spcBef>
                <a:spcPts val="1000"/>
              </a:spcBef>
              <a:buClr>
                <a:schemeClr val="dk1"/>
              </a:buClr>
              <a:buSzPts val="900"/>
              <a:buFont typeface="Open Sans"/>
              <a:buChar char="●"/>
            </a:pPr>
            <a:r>
              <a:rPr lang="en-GB" sz="900" dirty="0">
                <a:solidFill>
                  <a:schemeClr val="dk1"/>
                </a:solidFill>
                <a:latin typeface="Open Sans"/>
                <a:ea typeface="Open Sans"/>
                <a:cs typeface="Open Sans"/>
                <a:sym typeface="Open Sans"/>
              </a:rPr>
              <a:t>Research detectives and forensic techniques.</a:t>
            </a:r>
          </a:p>
          <a:p>
            <a:pPr marL="457200" lvl="0" indent="-285750">
              <a:lnSpc>
                <a:spcPct val="150000"/>
              </a:lnSpc>
              <a:spcBef>
                <a:spcPts val="1000"/>
              </a:spcBef>
              <a:buClr>
                <a:schemeClr val="dk1"/>
              </a:buClr>
              <a:buSzPts val="900"/>
              <a:buFont typeface="Open Sans"/>
              <a:buChar char="●"/>
            </a:pPr>
            <a:r>
              <a:rPr lang="en-GB" sz="900" dirty="0">
                <a:solidFill>
                  <a:schemeClr val="dk1"/>
                </a:solidFill>
                <a:latin typeface="Open Sans"/>
                <a:ea typeface="Open Sans"/>
                <a:cs typeface="Open Sans"/>
                <a:sym typeface="Open Sans"/>
              </a:rPr>
              <a:t>Create an improvisational video presentation that tells a story about a detective and a sidekick teaming up to solve a mystery.</a:t>
            </a:r>
          </a:p>
          <a:p>
            <a:pPr marL="457200" lvl="0" indent="-285750">
              <a:lnSpc>
                <a:spcPct val="150000"/>
              </a:lnSpc>
              <a:spcBef>
                <a:spcPts val="1000"/>
              </a:spcBef>
              <a:buClr>
                <a:schemeClr val="dk1"/>
              </a:buClr>
              <a:buSzPts val="900"/>
              <a:buFont typeface="Open Sans"/>
              <a:buChar char="●"/>
            </a:pPr>
            <a:r>
              <a:rPr lang="en-GB" sz="900" dirty="0">
                <a:solidFill>
                  <a:schemeClr val="dk1"/>
                </a:solidFill>
                <a:latin typeface="Open Sans"/>
                <a:ea typeface="Open Sans"/>
                <a:cs typeface="Open Sans"/>
                <a:sym typeface="Open Sans"/>
              </a:rPr>
              <a:t>Integrate a true clue and a red herring into the mystery.</a:t>
            </a:r>
          </a:p>
          <a:p>
            <a:pPr marL="457200" lvl="0" indent="-285750">
              <a:lnSpc>
                <a:spcPct val="150000"/>
              </a:lnSpc>
              <a:spcBef>
                <a:spcPts val="1000"/>
              </a:spcBef>
              <a:buClr>
                <a:schemeClr val="dk1"/>
              </a:buClr>
              <a:buSzPts val="900"/>
              <a:buFont typeface="Open Sans"/>
              <a:buChar char="●"/>
            </a:pPr>
            <a:r>
              <a:rPr lang="en-GB" sz="900" dirty="0">
                <a:solidFill>
                  <a:schemeClr val="dk1"/>
                </a:solidFill>
                <a:latin typeface="Open Sans"/>
                <a:ea typeface="Open Sans"/>
                <a:cs typeface="Open Sans"/>
                <a:sym typeface="Open Sans"/>
              </a:rPr>
              <a:t>Include the use of a forensic technique to help solve the mystery.</a:t>
            </a:r>
            <a:endParaRPr sz="900" b="0" i="0" u="none" strike="noStrike" cap="none" dirty="0">
              <a:solidFill>
                <a:schemeClr val="dk1"/>
              </a:solidFill>
              <a:latin typeface="Open Sans"/>
              <a:ea typeface="Open Sans"/>
              <a:cs typeface="Open Sans"/>
              <a:sym typeface="Open Sans"/>
            </a:endParaRPr>
          </a:p>
        </p:txBody>
      </p:sp>
      <p:sp>
        <p:nvSpPr>
          <p:cNvPr id="218" name="Google Shape;218;p30"/>
          <p:cNvSpPr txBox="1"/>
          <p:nvPr/>
        </p:nvSpPr>
        <p:spPr>
          <a:xfrm>
            <a:off x="540008" y="402959"/>
            <a:ext cx="7498500" cy="4371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r>
              <a:rPr lang="en-GB" sz="2700" b="1" i="0" u="none" strike="noStrike" cap="none">
                <a:solidFill>
                  <a:srgbClr val="FF6600"/>
                </a:solidFill>
                <a:latin typeface="Montserrat ExtraBold"/>
                <a:ea typeface="Montserrat ExtraBold"/>
                <a:cs typeface="Montserrat ExtraBold"/>
                <a:sym typeface="Montserrat ExtraBold"/>
              </a:rPr>
              <a:t>Our Challenge Solution</a:t>
            </a:r>
            <a:endParaRPr sz="1500" b="1" i="0" u="none" strike="noStrike" cap="none">
              <a:solidFill>
                <a:srgbClr val="FF6600"/>
              </a:solidFill>
              <a:latin typeface="Montserrat ExtraBold"/>
              <a:ea typeface="Montserrat ExtraBold"/>
              <a:cs typeface="Montserrat ExtraBold"/>
              <a:sym typeface="Montserrat ExtraBold"/>
            </a:endParaRPr>
          </a:p>
        </p:txBody>
      </p:sp>
      <p:sp>
        <p:nvSpPr>
          <p:cNvPr id="219" name="Google Shape;219;p30"/>
          <p:cNvSpPr txBox="1"/>
          <p:nvPr/>
        </p:nvSpPr>
        <p:spPr>
          <a:xfrm>
            <a:off x="540009" y="239941"/>
            <a:ext cx="4883100" cy="253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050" b="1" i="0" strike="noStrike" cap="none">
                <a:solidFill>
                  <a:srgbClr val="8000FF"/>
                </a:solidFill>
                <a:latin typeface="Montserrat ExtraBold"/>
                <a:ea typeface="Montserrat ExtraBold"/>
                <a:cs typeface="Montserrat ExtraBold"/>
                <a:sym typeface="Montserrat ExtraBold"/>
              </a:rPr>
              <a:t>WHAT WE’VE ACCOMPLISHED</a:t>
            </a:r>
            <a:endParaRPr>
              <a:solidFill>
                <a:srgbClr val="8000FF"/>
              </a:solidFill>
            </a:endParaRPr>
          </a:p>
        </p:txBody>
      </p:sp>
      <p:pic>
        <p:nvPicPr>
          <p:cNvPr id="9" name="Google Shape;174;p23">
            <a:extLst>
              <a:ext uri="{FF2B5EF4-FFF2-40B4-BE49-F238E27FC236}">
                <a16:creationId xmlns:a16="http://schemas.microsoft.com/office/drawing/2014/main" id="{7A089EAB-4D3C-974E-978F-50F79E2E8692}"/>
              </a:ext>
            </a:extLst>
          </p:cNvPr>
          <p:cNvPicPr preferRelativeResize="0"/>
          <p:nvPr/>
        </p:nvPicPr>
        <p:blipFill rotWithShape="1">
          <a:blip r:embed="rId3">
            <a:alphaModFix/>
          </a:blip>
          <a:srcRect/>
          <a:stretch/>
        </p:blipFill>
        <p:spPr>
          <a:xfrm>
            <a:off x="6296094" y="1522799"/>
            <a:ext cx="2171108" cy="2054958"/>
          </a:xfrm>
          <a:prstGeom prst="rect">
            <a:avLst/>
          </a:prstGeom>
          <a:noFill/>
          <a:ln>
            <a:noFill/>
          </a:ln>
        </p:spPr>
      </p:pic>
      <p:pic>
        <p:nvPicPr>
          <p:cNvPr id="5" name="Picture 4">
            <a:extLst>
              <a:ext uri="{FF2B5EF4-FFF2-40B4-BE49-F238E27FC236}">
                <a16:creationId xmlns:a16="http://schemas.microsoft.com/office/drawing/2014/main" id="{D5DB57BA-AF7D-6F4F-AEFF-FE2C468F8D52}"/>
              </a:ext>
            </a:extLst>
          </p:cNvPr>
          <p:cNvPicPr>
            <a:picLocks noChangeAspect="1"/>
          </p:cNvPicPr>
          <p:nvPr/>
        </p:nvPicPr>
        <p:blipFill>
          <a:blip r:embed="rId4"/>
          <a:stretch>
            <a:fillRect/>
          </a:stretch>
        </p:blipFill>
        <p:spPr>
          <a:xfrm>
            <a:off x="376352" y="1390529"/>
            <a:ext cx="1932915" cy="1159749"/>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7" name="Google Shape;227;p31"/>
          <p:cNvSpPr txBox="1"/>
          <p:nvPr/>
        </p:nvSpPr>
        <p:spPr>
          <a:xfrm>
            <a:off x="2191661" y="1207116"/>
            <a:ext cx="3617449" cy="3522600"/>
          </a:xfrm>
          <a:prstGeom prst="rect">
            <a:avLst/>
          </a:prstGeom>
          <a:noFill/>
          <a:ln>
            <a:noFill/>
          </a:ln>
        </p:spPr>
        <p:txBody>
          <a:bodyPr spcFirstLastPara="1" wrap="square" lIns="91400" tIns="91400" rIns="91400" bIns="91400" anchor="t" anchorCtr="0">
            <a:noAutofit/>
          </a:bodyPr>
          <a:lstStyle/>
          <a:p>
            <a:pPr marL="0" marR="0" lvl="0" indent="0" algn="l" rtl="0">
              <a:lnSpc>
                <a:spcPct val="150000"/>
              </a:lnSpc>
              <a:spcBef>
                <a:spcPts val="1000"/>
              </a:spcBef>
              <a:spcAft>
                <a:spcPts val="0"/>
              </a:spcAft>
              <a:buNone/>
            </a:pPr>
            <a:r>
              <a:rPr lang="en-GB" sz="900" b="0" i="0" u="none" strike="noStrike" cap="none" dirty="0">
                <a:solidFill>
                  <a:schemeClr val="dk1"/>
                </a:solidFill>
                <a:latin typeface="Open Sans"/>
                <a:ea typeface="Open Sans"/>
                <a:cs typeface="Open Sans"/>
                <a:sym typeface="Open Sans"/>
              </a:rPr>
              <a:t>In this season’s Service Learning Challenge, Project Podcast, our team was challenged to:    </a:t>
            </a:r>
            <a:endParaRPr sz="900" b="0" i="0" u="none" strike="noStrike" cap="none" dirty="0">
              <a:solidFill>
                <a:schemeClr val="dk1"/>
              </a:solidFill>
              <a:latin typeface="Open Sans"/>
              <a:ea typeface="Open Sans"/>
              <a:cs typeface="Open Sans"/>
              <a:sym typeface="Open Sans"/>
            </a:endParaRPr>
          </a:p>
          <a:p>
            <a:pPr marL="457200" lvl="0" indent="-285750">
              <a:lnSpc>
                <a:spcPct val="150000"/>
              </a:lnSpc>
              <a:spcBef>
                <a:spcPts val="1000"/>
              </a:spcBef>
              <a:buClr>
                <a:schemeClr val="dk1"/>
              </a:buClr>
              <a:buSzPts val="900"/>
              <a:buFont typeface="Open Sans"/>
              <a:buChar char="●"/>
            </a:pPr>
            <a:r>
              <a:rPr lang="en-GB" sz="900" dirty="0">
                <a:solidFill>
                  <a:schemeClr val="dk1"/>
                </a:solidFill>
                <a:latin typeface="Open Sans"/>
                <a:ea typeface="Open Sans"/>
                <a:cs typeface="Open Sans"/>
                <a:sym typeface="Open Sans"/>
              </a:rPr>
              <a:t>Identify, design, carry out, and evaluate a project that addresses a need in a real community.</a:t>
            </a:r>
          </a:p>
          <a:p>
            <a:pPr marL="457200" lvl="0" indent="-285750">
              <a:lnSpc>
                <a:spcPct val="150000"/>
              </a:lnSpc>
              <a:spcBef>
                <a:spcPts val="1000"/>
              </a:spcBef>
              <a:buClr>
                <a:schemeClr val="dk1"/>
              </a:buClr>
              <a:buSzPts val="900"/>
              <a:buFont typeface="Open Sans"/>
              <a:buChar char="●"/>
            </a:pPr>
            <a:r>
              <a:rPr lang="en-GB" sz="900" dirty="0">
                <a:solidFill>
                  <a:schemeClr val="dk1"/>
                </a:solidFill>
                <a:latin typeface="Open Sans"/>
                <a:ea typeface="Open Sans"/>
                <a:cs typeface="Open Sans"/>
                <a:sym typeface="Open Sans"/>
              </a:rPr>
              <a:t>Create a video presentation that includes a podcast and a commercial.</a:t>
            </a:r>
          </a:p>
          <a:p>
            <a:pPr marL="457200" lvl="0" indent="-285750">
              <a:lnSpc>
                <a:spcPct val="150000"/>
              </a:lnSpc>
              <a:spcBef>
                <a:spcPts val="1000"/>
              </a:spcBef>
              <a:buClr>
                <a:schemeClr val="dk1"/>
              </a:buClr>
              <a:buSzPts val="900"/>
              <a:buFont typeface="Open Sans"/>
              <a:buChar char="●"/>
            </a:pPr>
            <a:r>
              <a:rPr lang="en-GB" sz="900" dirty="0">
                <a:solidFill>
                  <a:schemeClr val="dk1"/>
                </a:solidFill>
                <a:latin typeface="Open Sans"/>
                <a:ea typeface="Open Sans"/>
                <a:cs typeface="Open Sans"/>
                <a:sym typeface="Open Sans"/>
              </a:rPr>
              <a:t>Include a </a:t>
            </a:r>
            <a:r>
              <a:rPr lang="en-GB" sz="900" dirty="0" err="1">
                <a:solidFill>
                  <a:schemeClr val="dk1"/>
                </a:solidFill>
                <a:latin typeface="Open Sans"/>
                <a:ea typeface="Open Sans"/>
                <a:cs typeface="Open Sans"/>
                <a:sym typeface="Open Sans"/>
              </a:rPr>
              <a:t>cliffhanger</a:t>
            </a:r>
            <a:r>
              <a:rPr lang="en-GB" sz="900" dirty="0">
                <a:solidFill>
                  <a:schemeClr val="dk1"/>
                </a:solidFill>
                <a:latin typeface="Open Sans"/>
                <a:ea typeface="Open Sans"/>
                <a:cs typeface="Open Sans"/>
                <a:sym typeface="Open Sans"/>
              </a:rPr>
              <a:t> and a quirky character.</a:t>
            </a:r>
          </a:p>
          <a:p>
            <a:pPr marL="457200" lvl="0" indent="-285750">
              <a:lnSpc>
                <a:spcPct val="150000"/>
              </a:lnSpc>
              <a:spcBef>
                <a:spcPts val="1000"/>
              </a:spcBef>
              <a:buClr>
                <a:schemeClr val="dk1"/>
              </a:buClr>
              <a:buSzPts val="900"/>
              <a:buFont typeface="Open Sans"/>
              <a:buChar char="●"/>
            </a:pPr>
            <a:r>
              <a:rPr lang="en-GB" sz="900" dirty="0">
                <a:solidFill>
                  <a:schemeClr val="dk1"/>
                </a:solidFill>
                <a:latin typeface="Open Sans"/>
                <a:ea typeface="Open Sans"/>
                <a:cs typeface="Open Sans"/>
                <a:sym typeface="Open Sans"/>
              </a:rPr>
              <a:t>Integrate information about the project into the video presentation.</a:t>
            </a:r>
          </a:p>
          <a:p>
            <a:pPr marL="457200" lvl="0" indent="-285750">
              <a:lnSpc>
                <a:spcPct val="150000"/>
              </a:lnSpc>
              <a:spcBef>
                <a:spcPts val="1000"/>
              </a:spcBef>
              <a:buClr>
                <a:schemeClr val="dk1"/>
              </a:buClr>
              <a:buSzPts val="900"/>
              <a:buFont typeface="Open Sans"/>
              <a:buChar char="●"/>
            </a:pPr>
            <a:r>
              <a:rPr lang="en-GB" sz="900" dirty="0">
                <a:solidFill>
                  <a:schemeClr val="dk1"/>
                </a:solidFill>
                <a:latin typeface="Open Sans"/>
                <a:ea typeface="Open Sans"/>
                <a:cs typeface="Open Sans"/>
                <a:sym typeface="Open Sans"/>
              </a:rPr>
              <a:t>Create and present two Team Choice Elements that show off your team’s interests, skills, areas of strength, and talents.</a:t>
            </a:r>
            <a:endParaRPr sz="900" b="0" i="0" u="none" strike="noStrike" cap="none" dirty="0">
              <a:solidFill>
                <a:schemeClr val="dk1"/>
              </a:solidFill>
              <a:latin typeface="Open Sans"/>
              <a:ea typeface="Open Sans"/>
              <a:cs typeface="Open Sans"/>
              <a:sym typeface="Open Sans"/>
            </a:endParaRPr>
          </a:p>
        </p:txBody>
      </p:sp>
      <p:sp>
        <p:nvSpPr>
          <p:cNvPr id="228" name="Google Shape;228;p31"/>
          <p:cNvSpPr txBox="1"/>
          <p:nvPr/>
        </p:nvSpPr>
        <p:spPr>
          <a:xfrm>
            <a:off x="540008" y="413784"/>
            <a:ext cx="7498500" cy="4371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r>
              <a:rPr lang="en-GB" sz="2700" b="1" i="0" u="none" strike="noStrike" cap="none">
                <a:solidFill>
                  <a:srgbClr val="FF6600"/>
                </a:solidFill>
                <a:latin typeface="Montserrat ExtraBold"/>
                <a:ea typeface="Montserrat ExtraBold"/>
                <a:cs typeface="Montserrat ExtraBold"/>
                <a:sym typeface="Montserrat ExtraBold"/>
              </a:rPr>
              <a:t>Our Challenge Solution</a:t>
            </a:r>
            <a:endParaRPr sz="1500" b="1" i="0" u="none" strike="noStrike" cap="none">
              <a:solidFill>
                <a:srgbClr val="FF6600"/>
              </a:solidFill>
              <a:latin typeface="Montserrat ExtraBold"/>
              <a:ea typeface="Montserrat ExtraBold"/>
              <a:cs typeface="Montserrat ExtraBold"/>
              <a:sym typeface="Montserrat ExtraBold"/>
            </a:endParaRPr>
          </a:p>
        </p:txBody>
      </p:sp>
      <p:sp>
        <p:nvSpPr>
          <p:cNvPr id="229" name="Google Shape;229;p31"/>
          <p:cNvSpPr txBox="1"/>
          <p:nvPr/>
        </p:nvSpPr>
        <p:spPr>
          <a:xfrm>
            <a:off x="540009" y="250766"/>
            <a:ext cx="4883100" cy="253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050" b="1" i="0" u="none" strike="noStrike" cap="none">
                <a:solidFill>
                  <a:srgbClr val="8000FF"/>
                </a:solidFill>
                <a:latin typeface="Montserrat ExtraBold"/>
                <a:ea typeface="Montserrat ExtraBold"/>
                <a:cs typeface="Montserrat ExtraBold"/>
                <a:sym typeface="Montserrat ExtraBold"/>
              </a:rPr>
              <a:t>WHAT WE’VE ACCOMPLISHED</a:t>
            </a:r>
            <a:endParaRPr>
              <a:solidFill>
                <a:srgbClr val="8000FF"/>
              </a:solidFill>
            </a:endParaRPr>
          </a:p>
        </p:txBody>
      </p:sp>
      <p:pic>
        <p:nvPicPr>
          <p:cNvPr id="9" name="Google Shape;183;p24">
            <a:extLst>
              <a:ext uri="{FF2B5EF4-FFF2-40B4-BE49-F238E27FC236}">
                <a16:creationId xmlns:a16="http://schemas.microsoft.com/office/drawing/2014/main" id="{331F9FCA-C962-694D-A6C5-C65754D461C8}"/>
              </a:ext>
            </a:extLst>
          </p:cNvPr>
          <p:cNvPicPr preferRelativeResize="0"/>
          <p:nvPr/>
        </p:nvPicPr>
        <p:blipFill rotWithShape="1">
          <a:blip r:embed="rId3">
            <a:alphaModFix/>
          </a:blip>
          <a:srcRect/>
          <a:stretch/>
        </p:blipFill>
        <p:spPr>
          <a:xfrm>
            <a:off x="6172136" y="1438509"/>
            <a:ext cx="2294754" cy="2193691"/>
          </a:xfrm>
          <a:prstGeom prst="rect">
            <a:avLst/>
          </a:prstGeom>
          <a:noFill/>
          <a:ln>
            <a:noFill/>
          </a:ln>
        </p:spPr>
      </p:pic>
      <p:pic>
        <p:nvPicPr>
          <p:cNvPr id="5" name="Picture 4">
            <a:extLst>
              <a:ext uri="{FF2B5EF4-FFF2-40B4-BE49-F238E27FC236}">
                <a16:creationId xmlns:a16="http://schemas.microsoft.com/office/drawing/2014/main" id="{8EA4B7AA-BA75-4842-A15E-7AC4B3C0042D}"/>
              </a:ext>
            </a:extLst>
          </p:cNvPr>
          <p:cNvPicPr>
            <a:picLocks noChangeAspect="1"/>
          </p:cNvPicPr>
          <p:nvPr/>
        </p:nvPicPr>
        <p:blipFill>
          <a:blip r:embed="rId4"/>
          <a:stretch>
            <a:fillRect/>
          </a:stretch>
        </p:blipFill>
        <p:spPr>
          <a:xfrm>
            <a:off x="176543" y="1339775"/>
            <a:ext cx="2095877" cy="125752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2"/>
          <p:cNvSpPr txBox="1"/>
          <p:nvPr/>
        </p:nvSpPr>
        <p:spPr>
          <a:xfrm>
            <a:off x="540008" y="413784"/>
            <a:ext cx="7498500" cy="4371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r>
              <a:rPr lang="en-GB" sz="2700" b="1" i="0" u="none" strike="noStrike" cap="none">
                <a:solidFill>
                  <a:srgbClr val="FF6600"/>
                </a:solidFill>
                <a:latin typeface="Montserrat ExtraBold"/>
                <a:ea typeface="Montserrat ExtraBold"/>
                <a:cs typeface="Montserrat ExtraBold"/>
                <a:sym typeface="Montserrat ExtraBold"/>
              </a:rPr>
              <a:t>Our Creative Process</a:t>
            </a:r>
            <a:endParaRPr sz="1500" b="1" i="0" u="none" strike="noStrike" cap="none">
              <a:solidFill>
                <a:srgbClr val="FF6600"/>
              </a:solidFill>
              <a:latin typeface="Montserrat ExtraBold"/>
              <a:ea typeface="Montserrat ExtraBold"/>
              <a:cs typeface="Montserrat ExtraBold"/>
              <a:sym typeface="Montserrat ExtraBold"/>
            </a:endParaRPr>
          </a:p>
        </p:txBody>
      </p:sp>
      <p:sp>
        <p:nvSpPr>
          <p:cNvPr id="237" name="Google Shape;237;p32"/>
          <p:cNvSpPr txBox="1"/>
          <p:nvPr/>
        </p:nvSpPr>
        <p:spPr>
          <a:xfrm>
            <a:off x="540009" y="250766"/>
            <a:ext cx="4883100" cy="253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050" b="1" i="0" u="none" strike="noStrike" cap="none">
                <a:solidFill>
                  <a:srgbClr val="8000FF"/>
                </a:solidFill>
                <a:latin typeface="Montserrat ExtraBold"/>
                <a:ea typeface="Montserrat ExtraBold"/>
                <a:cs typeface="Montserrat ExtraBold"/>
                <a:sym typeface="Montserrat ExtraBold"/>
              </a:rPr>
              <a:t>WHAT WE’VE ACCOMPLISHED</a:t>
            </a:r>
            <a:endParaRPr>
              <a:solidFill>
                <a:srgbClr val="8000FF"/>
              </a:solidFill>
            </a:endParaRPr>
          </a:p>
        </p:txBody>
      </p:sp>
      <p:sp>
        <p:nvSpPr>
          <p:cNvPr id="238" name="Google Shape;238;p32"/>
          <p:cNvSpPr txBox="1"/>
          <p:nvPr/>
        </p:nvSpPr>
        <p:spPr>
          <a:xfrm>
            <a:off x="4500000" y="1310025"/>
            <a:ext cx="4014000" cy="329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200" i="0" u="none" strike="noStrike" cap="none">
                <a:solidFill>
                  <a:srgbClr val="000000"/>
                </a:solidFill>
                <a:latin typeface="Open Sans"/>
                <a:ea typeface="Open Sans"/>
                <a:cs typeface="Open Sans"/>
                <a:sym typeface="Open Sans"/>
              </a:rPr>
              <a:t>Describe your solution</a:t>
            </a:r>
            <a:r>
              <a:rPr lang="en-GB" sz="1200">
                <a:latin typeface="Open Sans"/>
                <a:ea typeface="Open Sans"/>
                <a:cs typeface="Open Sans"/>
                <a:sym typeface="Open Sans"/>
              </a:rPr>
              <a:t> and add team photos</a:t>
            </a:r>
            <a:endParaRPr>
              <a:latin typeface="Open Sans"/>
              <a:ea typeface="Open Sans"/>
              <a:cs typeface="Open Sans"/>
              <a:sym typeface="Open Sans"/>
            </a:endParaRPr>
          </a:p>
        </p:txBody>
      </p:sp>
      <p:pic>
        <p:nvPicPr>
          <p:cNvPr id="239" name="Google Shape;239;p32"/>
          <p:cNvPicPr preferRelativeResize="0"/>
          <p:nvPr/>
        </p:nvPicPr>
        <p:blipFill rotWithShape="1">
          <a:blip r:embed="rId3">
            <a:alphaModFix/>
          </a:blip>
          <a:srcRect t="9" b="19"/>
          <a:stretch/>
        </p:blipFill>
        <p:spPr>
          <a:xfrm>
            <a:off x="630002" y="1310026"/>
            <a:ext cx="1643124" cy="1643126"/>
          </a:xfrm>
          <a:prstGeom prst="rect">
            <a:avLst/>
          </a:prstGeom>
          <a:noFill/>
          <a:ln>
            <a:noFill/>
          </a:ln>
        </p:spPr>
      </p:pic>
      <p:pic>
        <p:nvPicPr>
          <p:cNvPr id="240" name="Google Shape;240;p32"/>
          <p:cNvPicPr preferRelativeResize="0"/>
          <p:nvPr/>
        </p:nvPicPr>
        <p:blipFill rotWithShape="1">
          <a:blip r:embed="rId4">
            <a:alphaModFix/>
          </a:blip>
          <a:srcRect/>
          <a:stretch/>
        </p:blipFill>
        <p:spPr>
          <a:xfrm>
            <a:off x="2415451" y="1310025"/>
            <a:ext cx="1643125" cy="1643125"/>
          </a:xfrm>
          <a:prstGeom prst="rect">
            <a:avLst/>
          </a:prstGeom>
          <a:noFill/>
          <a:ln>
            <a:noFill/>
          </a:ln>
        </p:spPr>
      </p:pic>
      <p:pic>
        <p:nvPicPr>
          <p:cNvPr id="241" name="Google Shape;241;p32"/>
          <p:cNvPicPr preferRelativeResize="0"/>
          <p:nvPr/>
        </p:nvPicPr>
        <p:blipFill rotWithShape="1">
          <a:blip r:embed="rId5">
            <a:alphaModFix/>
          </a:blip>
          <a:srcRect/>
          <a:stretch/>
        </p:blipFill>
        <p:spPr>
          <a:xfrm>
            <a:off x="2415447" y="3096779"/>
            <a:ext cx="1643128" cy="1643128"/>
          </a:xfrm>
          <a:prstGeom prst="rect">
            <a:avLst/>
          </a:prstGeom>
          <a:noFill/>
          <a:ln>
            <a:noFill/>
          </a:ln>
        </p:spPr>
      </p:pic>
      <p:pic>
        <p:nvPicPr>
          <p:cNvPr id="242" name="Google Shape;242;p32"/>
          <p:cNvPicPr preferRelativeResize="0"/>
          <p:nvPr/>
        </p:nvPicPr>
        <p:blipFill rotWithShape="1">
          <a:blip r:embed="rId6">
            <a:alphaModFix/>
          </a:blip>
          <a:srcRect/>
          <a:stretch/>
        </p:blipFill>
        <p:spPr>
          <a:xfrm>
            <a:off x="630000" y="3096776"/>
            <a:ext cx="1643121" cy="164312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3"/>
          <p:cNvSpPr txBox="1"/>
          <p:nvPr/>
        </p:nvSpPr>
        <p:spPr>
          <a:xfrm>
            <a:off x="540008" y="413784"/>
            <a:ext cx="7498500" cy="4371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r>
              <a:rPr lang="en-GB" sz="2700" b="1" i="0" u="none" strike="noStrike" cap="none">
                <a:solidFill>
                  <a:srgbClr val="FF6600"/>
                </a:solidFill>
                <a:latin typeface="Montserrat ExtraBold"/>
                <a:ea typeface="Montserrat ExtraBold"/>
                <a:cs typeface="Montserrat ExtraBold"/>
                <a:sym typeface="Montserrat ExtraBold"/>
              </a:rPr>
              <a:t>Our Skills and Knowledge</a:t>
            </a:r>
            <a:endParaRPr sz="1500" b="1" i="0" u="none" strike="noStrike" cap="none">
              <a:solidFill>
                <a:srgbClr val="FF6600"/>
              </a:solidFill>
              <a:latin typeface="Montserrat ExtraBold"/>
              <a:ea typeface="Montserrat ExtraBold"/>
              <a:cs typeface="Montserrat ExtraBold"/>
              <a:sym typeface="Montserrat ExtraBold"/>
            </a:endParaRPr>
          </a:p>
        </p:txBody>
      </p:sp>
      <p:sp>
        <p:nvSpPr>
          <p:cNvPr id="249" name="Google Shape;249;p33"/>
          <p:cNvSpPr txBox="1"/>
          <p:nvPr/>
        </p:nvSpPr>
        <p:spPr>
          <a:xfrm>
            <a:off x="540008" y="250766"/>
            <a:ext cx="3283500" cy="253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050" b="1" i="0" u="none" strike="noStrike" cap="none">
                <a:solidFill>
                  <a:srgbClr val="8000FF"/>
                </a:solidFill>
                <a:latin typeface="Montserrat ExtraBold"/>
                <a:ea typeface="Montserrat ExtraBold"/>
                <a:cs typeface="Montserrat ExtraBold"/>
                <a:sym typeface="Montserrat ExtraBold"/>
              </a:rPr>
              <a:t>WHAT WE’VE ACCOMPLISHED</a:t>
            </a:r>
            <a:endParaRPr>
              <a:solidFill>
                <a:srgbClr val="8000FF"/>
              </a:solidFill>
            </a:endParaRPr>
          </a:p>
        </p:txBody>
      </p:sp>
      <p:sp>
        <p:nvSpPr>
          <p:cNvPr id="250" name="Google Shape;250;p33"/>
          <p:cNvSpPr/>
          <p:nvPr/>
        </p:nvSpPr>
        <p:spPr>
          <a:xfrm>
            <a:off x="1466" y="3244755"/>
            <a:ext cx="1998000" cy="1608600"/>
          </a:xfrm>
          <a:prstGeom prst="rect">
            <a:avLst/>
          </a:prstGeom>
          <a:solidFill>
            <a:srgbClr val="8000FF"/>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525" b="1" i="0" u="none" strike="noStrike" cap="none">
              <a:solidFill>
                <a:schemeClr val="lt1"/>
              </a:solidFill>
              <a:latin typeface="Montserrat ExtraBold"/>
              <a:ea typeface="Montserrat ExtraBold"/>
              <a:cs typeface="Montserrat ExtraBold"/>
              <a:sym typeface="Montserrat ExtraBold"/>
            </a:endParaRPr>
          </a:p>
        </p:txBody>
      </p:sp>
      <p:sp>
        <p:nvSpPr>
          <p:cNvPr id="251" name="Google Shape;251;p33"/>
          <p:cNvSpPr/>
          <p:nvPr/>
        </p:nvSpPr>
        <p:spPr>
          <a:xfrm>
            <a:off x="5633216" y="3244755"/>
            <a:ext cx="1714500" cy="1608600"/>
          </a:xfrm>
          <a:prstGeom prst="rect">
            <a:avLst/>
          </a:prstGeom>
          <a:solidFill>
            <a:srgbClr val="FF6600"/>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525" b="1" i="0" u="none" strike="noStrike" cap="none">
              <a:solidFill>
                <a:schemeClr val="lt1"/>
              </a:solidFill>
              <a:latin typeface="Montserrat ExtraBold"/>
              <a:ea typeface="Montserrat ExtraBold"/>
              <a:cs typeface="Montserrat ExtraBold"/>
              <a:sym typeface="Montserrat ExtraBold"/>
            </a:endParaRPr>
          </a:p>
        </p:txBody>
      </p:sp>
      <p:sp>
        <p:nvSpPr>
          <p:cNvPr id="252" name="Google Shape;252;p33"/>
          <p:cNvSpPr txBox="1"/>
          <p:nvPr/>
        </p:nvSpPr>
        <p:spPr>
          <a:xfrm>
            <a:off x="5973449" y="3310152"/>
            <a:ext cx="1315200" cy="147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800" b="1" i="0" u="none" strike="noStrike" cap="none">
                <a:solidFill>
                  <a:schemeClr val="lt1"/>
                </a:solidFill>
                <a:latin typeface="Montserrat ExtraBold"/>
                <a:ea typeface="Montserrat ExtraBold"/>
                <a:cs typeface="Montserrat ExtraBold"/>
                <a:sym typeface="Montserrat ExtraBold"/>
              </a:rPr>
              <a:t>If every student had opportunities such as these made possible through DI, our children would undoubtedly be future-ready!”</a:t>
            </a:r>
            <a:endParaRPr sz="800"/>
          </a:p>
          <a:p>
            <a:pPr marL="0" marR="0" lvl="0" indent="0" algn="l" rtl="0">
              <a:lnSpc>
                <a:spcPct val="100000"/>
              </a:lnSpc>
              <a:spcBef>
                <a:spcPts val="0"/>
              </a:spcBef>
              <a:spcAft>
                <a:spcPts val="0"/>
              </a:spcAft>
              <a:buNone/>
            </a:pPr>
            <a:endParaRPr sz="900" b="1" i="0" u="none" strike="noStrike" cap="none">
              <a:solidFill>
                <a:schemeClr val="lt1"/>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None/>
            </a:pPr>
            <a:r>
              <a:rPr lang="en-GB" sz="600" b="1" i="0" u="none" strike="noStrike" cap="none">
                <a:solidFill>
                  <a:schemeClr val="lt1"/>
                </a:solidFill>
                <a:latin typeface="Montserrat ExtraBold"/>
                <a:ea typeface="Montserrat ExtraBold"/>
                <a:cs typeface="Montserrat ExtraBold"/>
                <a:sym typeface="Montserrat ExtraBold"/>
              </a:rPr>
              <a:t>Helen Soule, Former Executive Director at Partnership for 21st Century Learning</a:t>
            </a:r>
            <a:endParaRPr/>
          </a:p>
        </p:txBody>
      </p:sp>
      <p:sp>
        <p:nvSpPr>
          <p:cNvPr id="253" name="Google Shape;253;p33"/>
          <p:cNvSpPr txBox="1"/>
          <p:nvPr/>
        </p:nvSpPr>
        <p:spPr>
          <a:xfrm>
            <a:off x="5682228" y="3169557"/>
            <a:ext cx="357900" cy="888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5175" b="1" i="0" u="none" strike="noStrike" cap="none">
                <a:solidFill>
                  <a:schemeClr val="lt1"/>
                </a:solidFill>
                <a:latin typeface="Lato"/>
                <a:ea typeface="Lato"/>
                <a:cs typeface="Lato"/>
                <a:sym typeface="Lato"/>
              </a:rPr>
              <a:t>“</a:t>
            </a:r>
            <a:endParaRPr/>
          </a:p>
        </p:txBody>
      </p:sp>
      <p:pic>
        <p:nvPicPr>
          <p:cNvPr id="254" name="Google Shape;254;p33"/>
          <p:cNvPicPr preferRelativeResize="0">
            <a:picLocks noGrp="1"/>
          </p:cNvPicPr>
          <p:nvPr>
            <p:ph type="pic" idx="7"/>
          </p:nvPr>
        </p:nvPicPr>
        <p:blipFill rotWithShape="1">
          <a:blip r:embed="rId3">
            <a:alphaModFix/>
          </a:blip>
          <a:srcRect/>
          <a:stretch/>
        </p:blipFill>
        <p:spPr>
          <a:xfrm>
            <a:off x="3847466" y="3244755"/>
            <a:ext cx="1713300" cy="1608600"/>
          </a:xfrm>
          <a:prstGeom prst="rect">
            <a:avLst/>
          </a:prstGeom>
          <a:noFill/>
          <a:ln>
            <a:noFill/>
          </a:ln>
        </p:spPr>
      </p:pic>
      <p:pic>
        <p:nvPicPr>
          <p:cNvPr id="255" name="Google Shape;255;p33"/>
          <p:cNvPicPr preferRelativeResize="0">
            <a:picLocks noGrp="1"/>
          </p:cNvPicPr>
          <p:nvPr>
            <p:ph type="pic" idx="3"/>
          </p:nvPr>
        </p:nvPicPr>
        <p:blipFill rotWithShape="1">
          <a:blip r:embed="rId4">
            <a:alphaModFix/>
          </a:blip>
          <a:srcRect/>
          <a:stretch/>
        </p:blipFill>
        <p:spPr>
          <a:xfrm>
            <a:off x="7429217" y="3244755"/>
            <a:ext cx="1713300" cy="1608600"/>
          </a:xfrm>
          <a:prstGeom prst="rect">
            <a:avLst/>
          </a:prstGeom>
          <a:noFill/>
          <a:ln>
            <a:noFill/>
          </a:ln>
        </p:spPr>
      </p:pic>
      <p:sp>
        <p:nvSpPr>
          <p:cNvPr id="256" name="Google Shape;256;p33"/>
          <p:cNvSpPr txBox="1"/>
          <p:nvPr/>
        </p:nvSpPr>
        <p:spPr>
          <a:xfrm>
            <a:off x="534674" y="3539256"/>
            <a:ext cx="1315200" cy="1154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800" b="1" i="0" u="none" strike="noStrike" cap="none">
                <a:solidFill>
                  <a:schemeClr val="lt1"/>
                </a:solidFill>
                <a:latin typeface="Montserrat ExtraBold"/>
                <a:ea typeface="Montserrat ExtraBold"/>
                <a:cs typeface="Montserrat ExtraBold"/>
                <a:sym typeface="Montserrat ExtraBold"/>
              </a:rPr>
              <a:t>These students will be the ones that take the rockets NASA is working on now to destinations unknown.” </a:t>
            </a:r>
            <a:endParaRPr sz="800"/>
          </a:p>
          <a:p>
            <a:pPr marL="0" marR="0" lvl="0" indent="0" algn="l" rtl="0">
              <a:lnSpc>
                <a:spcPct val="100000"/>
              </a:lnSpc>
              <a:spcBef>
                <a:spcPts val="0"/>
              </a:spcBef>
              <a:spcAft>
                <a:spcPts val="0"/>
              </a:spcAft>
              <a:buNone/>
            </a:pPr>
            <a:endParaRPr sz="900" b="1" i="0" u="none" strike="noStrike" cap="none">
              <a:solidFill>
                <a:schemeClr val="lt1"/>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None/>
            </a:pPr>
            <a:r>
              <a:rPr lang="en-GB" sz="600" b="1" i="0" u="none" strike="noStrike" cap="none">
                <a:solidFill>
                  <a:schemeClr val="lt1"/>
                </a:solidFill>
                <a:latin typeface="Montserrat ExtraBold"/>
                <a:ea typeface="Montserrat ExtraBold"/>
                <a:cs typeface="Montserrat ExtraBold"/>
                <a:sym typeface="Montserrat ExtraBold"/>
              </a:rPr>
              <a:t>Tammy Rowan, NASA</a:t>
            </a:r>
            <a:endParaRPr/>
          </a:p>
        </p:txBody>
      </p:sp>
      <p:sp>
        <p:nvSpPr>
          <p:cNvPr id="257" name="Google Shape;257;p33"/>
          <p:cNvSpPr txBox="1"/>
          <p:nvPr/>
        </p:nvSpPr>
        <p:spPr>
          <a:xfrm>
            <a:off x="243453" y="3404704"/>
            <a:ext cx="357900" cy="888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5175" b="1" i="0" u="none" strike="noStrike" cap="none">
                <a:solidFill>
                  <a:schemeClr val="lt1"/>
                </a:solidFill>
                <a:latin typeface="Lato"/>
                <a:ea typeface="Lato"/>
                <a:cs typeface="Lato"/>
                <a:sym typeface="Lato"/>
              </a:rPr>
              <a:t>“</a:t>
            </a:r>
            <a:endParaRPr/>
          </a:p>
        </p:txBody>
      </p:sp>
      <p:pic>
        <p:nvPicPr>
          <p:cNvPr id="258" name="Google Shape;258;p33"/>
          <p:cNvPicPr preferRelativeResize="0">
            <a:picLocks noGrp="1"/>
          </p:cNvPicPr>
          <p:nvPr>
            <p:ph type="pic" idx="2"/>
          </p:nvPr>
        </p:nvPicPr>
        <p:blipFill rotWithShape="1">
          <a:blip r:embed="rId5">
            <a:alphaModFix/>
          </a:blip>
          <a:srcRect/>
          <a:stretch/>
        </p:blipFill>
        <p:spPr>
          <a:xfrm>
            <a:off x="2071911" y="3244755"/>
            <a:ext cx="1713300" cy="1608600"/>
          </a:xfrm>
          <a:prstGeom prst="rect">
            <a:avLst/>
          </a:prstGeom>
          <a:noFill/>
          <a:ln>
            <a:noFill/>
          </a:ln>
        </p:spPr>
      </p:pic>
      <p:sp>
        <p:nvSpPr>
          <p:cNvPr id="259" name="Google Shape;259;p33"/>
          <p:cNvSpPr txBox="1"/>
          <p:nvPr/>
        </p:nvSpPr>
        <p:spPr>
          <a:xfrm>
            <a:off x="540000" y="1162463"/>
            <a:ext cx="3903900" cy="142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Montserrat ExtraBold"/>
                <a:ea typeface="Montserrat ExtraBold"/>
                <a:cs typeface="Montserrat ExtraBold"/>
                <a:sym typeface="Montserrat ExtraBold"/>
              </a:rPr>
              <a:t>Skills</a:t>
            </a:r>
            <a:endParaRPr>
              <a:latin typeface="Montserrat ExtraBold"/>
              <a:ea typeface="Montserrat ExtraBold"/>
              <a:cs typeface="Montserrat ExtraBold"/>
              <a:sym typeface="Montserrat ExtraBold"/>
            </a:endParaRPr>
          </a:p>
        </p:txBody>
      </p:sp>
      <p:sp>
        <p:nvSpPr>
          <p:cNvPr id="260" name="Google Shape;260;p33"/>
          <p:cNvSpPr txBox="1"/>
          <p:nvPr/>
        </p:nvSpPr>
        <p:spPr>
          <a:xfrm>
            <a:off x="4712100" y="1162475"/>
            <a:ext cx="3837900" cy="142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Montserrat ExtraBold"/>
                <a:ea typeface="Montserrat ExtraBold"/>
                <a:cs typeface="Montserrat ExtraBold"/>
                <a:sym typeface="Montserrat ExtraBold"/>
              </a:rPr>
              <a:t>Knowledge</a:t>
            </a:r>
            <a:endParaRPr>
              <a:latin typeface="Montserrat ExtraBold"/>
              <a:ea typeface="Montserrat ExtraBold"/>
              <a:cs typeface="Montserrat ExtraBold"/>
              <a:sym typeface="Montserrat ExtraBo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4"/>
          <p:cNvSpPr txBox="1"/>
          <p:nvPr/>
        </p:nvSpPr>
        <p:spPr>
          <a:xfrm>
            <a:off x="4878004" y="2508182"/>
            <a:ext cx="3636000" cy="2175000"/>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None/>
            </a:pPr>
            <a:r>
              <a:rPr lang="en-GB" sz="1200" b="1" i="0" u="none" strike="noStrike" cap="none">
                <a:solidFill>
                  <a:srgbClr val="8000FF"/>
                </a:solidFill>
                <a:latin typeface="Open Sans"/>
                <a:ea typeface="Open Sans"/>
                <a:cs typeface="Open Sans"/>
                <a:sym typeface="Open Sans"/>
              </a:rPr>
              <a:t>GLOBAL FINALS COSTS</a:t>
            </a:r>
            <a:endParaRPr b="1"/>
          </a:p>
          <a:p>
            <a:pPr marL="0" marR="0" lvl="0" indent="0" algn="l" rtl="0">
              <a:lnSpc>
                <a:spcPct val="130000"/>
              </a:lnSpc>
              <a:spcBef>
                <a:spcPts val="0"/>
              </a:spcBef>
              <a:spcAft>
                <a:spcPts val="0"/>
              </a:spcAft>
              <a:buNone/>
            </a:pPr>
            <a:endParaRPr sz="975" b="0" i="0" u="none" strike="noStrike" cap="none">
              <a:solidFill>
                <a:srgbClr val="8000FF"/>
              </a:solidFill>
              <a:latin typeface="Open Sans"/>
              <a:ea typeface="Open Sans"/>
              <a:cs typeface="Open Sans"/>
              <a:sym typeface="Open Sans"/>
            </a:endParaRPr>
          </a:p>
        </p:txBody>
      </p:sp>
      <p:sp>
        <p:nvSpPr>
          <p:cNvPr id="267" name="Google Shape;267;p34"/>
          <p:cNvSpPr txBox="1"/>
          <p:nvPr/>
        </p:nvSpPr>
        <p:spPr>
          <a:xfrm>
            <a:off x="540008" y="402959"/>
            <a:ext cx="7759200" cy="4371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r>
              <a:rPr lang="en-GB" sz="2700" b="1" i="0" u="none" strike="noStrike" cap="none">
                <a:solidFill>
                  <a:srgbClr val="FF6600"/>
                </a:solidFill>
                <a:latin typeface="Montserrat ExtraBold"/>
                <a:ea typeface="Montserrat ExtraBold"/>
                <a:cs typeface="Montserrat ExtraBold"/>
                <a:sym typeface="Montserrat ExtraBold"/>
              </a:rPr>
              <a:t>Team Investment in DI</a:t>
            </a:r>
            <a:endParaRPr/>
          </a:p>
        </p:txBody>
      </p:sp>
      <p:sp>
        <p:nvSpPr>
          <p:cNvPr id="268" name="Google Shape;268;p34"/>
          <p:cNvSpPr txBox="1"/>
          <p:nvPr/>
        </p:nvSpPr>
        <p:spPr>
          <a:xfrm>
            <a:off x="540008" y="239941"/>
            <a:ext cx="3283500" cy="253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050" b="1" i="0" u="none" strike="noStrike" cap="none">
                <a:solidFill>
                  <a:srgbClr val="8000FF"/>
                </a:solidFill>
                <a:latin typeface="Montserrat ExtraBold"/>
                <a:ea typeface="Montserrat ExtraBold"/>
                <a:cs typeface="Montserrat ExtraBold"/>
                <a:sym typeface="Montserrat ExtraBold"/>
              </a:rPr>
              <a:t>HOW YOU CAN HELP</a:t>
            </a:r>
            <a:endParaRPr>
              <a:solidFill>
                <a:srgbClr val="8000FF"/>
              </a:solidFill>
            </a:endParaRPr>
          </a:p>
        </p:txBody>
      </p:sp>
      <p:sp>
        <p:nvSpPr>
          <p:cNvPr id="269" name="Google Shape;269;p34"/>
          <p:cNvSpPr txBox="1"/>
          <p:nvPr/>
        </p:nvSpPr>
        <p:spPr>
          <a:xfrm>
            <a:off x="625730" y="2508182"/>
            <a:ext cx="3691800" cy="2026500"/>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None/>
            </a:pPr>
            <a:r>
              <a:rPr lang="en-GB" sz="1200" b="1" i="0" u="none" strike="noStrike" cap="none">
                <a:solidFill>
                  <a:srgbClr val="8000FF"/>
                </a:solidFill>
                <a:latin typeface="Open Sans"/>
                <a:ea typeface="Open Sans"/>
                <a:cs typeface="Open Sans"/>
                <a:sym typeface="Open Sans"/>
              </a:rPr>
              <a:t>LOCAL TEAM CHALLENGE COSTS</a:t>
            </a:r>
            <a:endParaRPr b="1"/>
          </a:p>
          <a:p>
            <a:pPr marL="0" marR="0" lvl="0" indent="0" algn="l" rtl="0">
              <a:lnSpc>
                <a:spcPct val="130000"/>
              </a:lnSpc>
              <a:spcBef>
                <a:spcPts val="0"/>
              </a:spcBef>
              <a:spcAft>
                <a:spcPts val="0"/>
              </a:spcAft>
              <a:buNone/>
            </a:pPr>
            <a:endParaRPr sz="975" b="0" i="0" u="none" strike="noStrike" cap="none">
              <a:solidFill>
                <a:srgbClr val="8000FF"/>
              </a:solidFill>
              <a:latin typeface="Open Sans"/>
              <a:ea typeface="Open Sans"/>
              <a:cs typeface="Open Sans"/>
              <a:sym typeface="Open Sans"/>
            </a:endParaRPr>
          </a:p>
          <a:p>
            <a:pPr marL="0" marR="0" lvl="0" indent="0" algn="l" rtl="0">
              <a:lnSpc>
                <a:spcPct val="130000"/>
              </a:lnSpc>
              <a:spcBef>
                <a:spcPts val="0"/>
              </a:spcBef>
              <a:spcAft>
                <a:spcPts val="0"/>
              </a:spcAft>
              <a:buNone/>
            </a:pPr>
            <a:r>
              <a:rPr lang="en-GB" sz="750" b="0" i="0" u="none" strike="noStrike" cap="none">
                <a:solidFill>
                  <a:srgbClr val="000000"/>
                </a:solidFill>
                <a:latin typeface="Open Sans"/>
                <a:ea typeface="Open Sans"/>
                <a:cs typeface="Open Sans"/>
                <a:sym typeface="Open Sans"/>
              </a:rPr>
              <a:t> </a:t>
            </a:r>
            <a:endParaRPr sz="900" b="0" i="0" u="none" strike="noStrike" cap="none">
              <a:solidFill>
                <a:srgbClr val="000000"/>
              </a:solidFill>
              <a:latin typeface="Open Sans"/>
              <a:ea typeface="Open Sans"/>
              <a:cs typeface="Open Sans"/>
              <a:sym typeface="Open Sans"/>
            </a:endParaRPr>
          </a:p>
        </p:txBody>
      </p:sp>
      <p:pic>
        <p:nvPicPr>
          <p:cNvPr id="270" name="Google Shape;270;p34" descr="space_camp.jpg"/>
          <p:cNvPicPr preferRelativeResize="0"/>
          <p:nvPr/>
        </p:nvPicPr>
        <p:blipFill rotWithShape="1">
          <a:blip r:embed="rId3">
            <a:alphaModFix/>
          </a:blip>
          <a:srcRect/>
          <a:stretch/>
        </p:blipFill>
        <p:spPr>
          <a:xfrm>
            <a:off x="652343" y="1567123"/>
            <a:ext cx="3509963" cy="909638"/>
          </a:xfrm>
          <a:prstGeom prst="rect">
            <a:avLst/>
          </a:prstGeom>
          <a:noFill/>
          <a:ln>
            <a:noFill/>
          </a:ln>
        </p:spPr>
      </p:pic>
      <p:pic>
        <p:nvPicPr>
          <p:cNvPr id="271" name="Google Shape;271;p34" descr="china_invitational.jpg"/>
          <p:cNvPicPr preferRelativeResize="0"/>
          <p:nvPr/>
        </p:nvPicPr>
        <p:blipFill rotWithShape="1">
          <a:blip r:embed="rId4">
            <a:alphaModFix/>
          </a:blip>
          <a:srcRect/>
          <a:stretch/>
        </p:blipFill>
        <p:spPr>
          <a:xfrm>
            <a:off x="4919292" y="1567503"/>
            <a:ext cx="3509963" cy="909638"/>
          </a:xfrm>
          <a:prstGeom prst="rect">
            <a:avLst/>
          </a:prstGeom>
          <a:noFill/>
          <a:ln>
            <a:noFill/>
          </a:ln>
        </p:spPr>
      </p:pic>
      <p:sp>
        <p:nvSpPr>
          <p:cNvPr id="272" name="Google Shape;272;p34"/>
          <p:cNvSpPr txBox="1"/>
          <p:nvPr/>
        </p:nvSpPr>
        <p:spPr>
          <a:xfrm>
            <a:off x="540000" y="1108650"/>
            <a:ext cx="77592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100" i="0" u="none" strike="noStrike" cap="none">
                <a:solidFill>
                  <a:srgbClr val="000000"/>
                </a:solidFill>
                <a:latin typeface="Open Sans"/>
                <a:ea typeface="Open Sans"/>
                <a:cs typeface="Open Sans"/>
                <a:sym typeface="Open Sans"/>
              </a:rPr>
              <a:t>Our team has invested  &lt;fill in hours&gt; hours over &lt;fill in weeks&gt; weeks developing our skills and solution.</a:t>
            </a:r>
            <a:endParaRPr sz="1100">
              <a:latin typeface="Open Sans"/>
              <a:ea typeface="Open Sans"/>
              <a:cs typeface="Open Sans"/>
              <a:sym typeface="Open Sans"/>
            </a:endParaRPr>
          </a:p>
        </p:txBody>
      </p:sp>
      <p:graphicFrame>
        <p:nvGraphicFramePr>
          <p:cNvPr id="273" name="Google Shape;273;p34"/>
          <p:cNvGraphicFramePr/>
          <p:nvPr>
            <p:extLst>
              <p:ext uri="{D42A27DB-BD31-4B8C-83A1-F6EECF244321}">
                <p14:modId xmlns:p14="http://schemas.microsoft.com/office/powerpoint/2010/main" val="3493046346"/>
              </p:ext>
            </p:extLst>
          </p:nvPr>
        </p:nvGraphicFramePr>
        <p:xfrm>
          <a:off x="678957" y="2873308"/>
          <a:ext cx="3456725" cy="1553700"/>
        </p:xfrm>
        <a:graphic>
          <a:graphicData uri="http://schemas.openxmlformats.org/drawingml/2006/table">
            <a:tbl>
              <a:tblPr firstRow="1" bandRow="1">
                <a:noFill/>
                <a:tableStyleId>{D8DBE95C-3533-4C3C-8694-794691AFE6F7}</a:tableStyleId>
              </a:tblPr>
              <a:tblGrid>
                <a:gridCol w="2438550">
                  <a:extLst>
                    <a:ext uri="{9D8B030D-6E8A-4147-A177-3AD203B41FA5}">
                      <a16:colId xmlns:a16="http://schemas.microsoft.com/office/drawing/2014/main" val="20000"/>
                    </a:ext>
                  </a:extLst>
                </a:gridCol>
                <a:gridCol w="1018175">
                  <a:extLst>
                    <a:ext uri="{9D8B030D-6E8A-4147-A177-3AD203B41FA5}">
                      <a16:colId xmlns:a16="http://schemas.microsoft.com/office/drawing/2014/main" val="20001"/>
                    </a:ext>
                  </a:extLst>
                </a:gridCol>
              </a:tblGrid>
              <a:tr h="258950">
                <a:tc>
                  <a:txBody>
                    <a:bodyPr/>
                    <a:lstStyle/>
                    <a:p>
                      <a:pPr marL="0" marR="0" lvl="0" indent="0" algn="l" rtl="0">
                        <a:lnSpc>
                          <a:spcPct val="100000"/>
                        </a:lnSpc>
                        <a:spcBef>
                          <a:spcPts val="0"/>
                        </a:spcBef>
                        <a:spcAft>
                          <a:spcPts val="0"/>
                        </a:spcAft>
                        <a:buNone/>
                      </a:pPr>
                      <a:r>
                        <a:rPr lang="en-GB" sz="1200" b="0" i="0" u="none" strike="noStrike" cap="none">
                          <a:latin typeface="Open Sans"/>
                          <a:ea typeface="Open Sans"/>
                          <a:cs typeface="Open Sans"/>
                          <a:sym typeface="Open Sans"/>
                        </a:rPr>
                        <a:t>Team Number Cost</a:t>
                      </a:r>
                      <a:endParaRPr sz="1200" b="0" i="0" u="none" strike="noStrike" cap="none">
                        <a:latin typeface="Open Sans"/>
                        <a:ea typeface="Open Sans"/>
                        <a:cs typeface="Open Sans"/>
                        <a:sym typeface="Open Sans"/>
                      </a:endParaRPr>
                    </a:p>
                  </a:txBody>
                  <a:tcPr marL="34300" marR="34300" marT="17150" marB="171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GB" sz="1200" b="0" i="0" u="none" strike="noStrike" cap="none" dirty="0">
                          <a:latin typeface="Open Sans"/>
                          <a:ea typeface="Open Sans"/>
                          <a:cs typeface="Open Sans"/>
                          <a:sym typeface="Open Sans"/>
                        </a:rPr>
                        <a:t>$110</a:t>
                      </a:r>
                      <a:endParaRPr sz="1200" b="0" i="0" u="none" strike="noStrike" cap="none" dirty="0">
                        <a:latin typeface="Open Sans"/>
                        <a:ea typeface="Open Sans"/>
                        <a:cs typeface="Open Sans"/>
                        <a:sym typeface="Open Sans"/>
                      </a:endParaRPr>
                    </a:p>
                  </a:txBody>
                  <a:tcPr marL="34300" marR="34300" marT="17150" marB="171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58950">
                <a:tc>
                  <a:txBody>
                    <a:bodyPr/>
                    <a:lstStyle/>
                    <a:p>
                      <a:pPr marL="0" marR="0" lvl="0" indent="0" algn="l" rtl="0">
                        <a:lnSpc>
                          <a:spcPct val="100000"/>
                        </a:lnSpc>
                        <a:spcBef>
                          <a:spcPts val="0"/>
                        </a:spcBef>
                        <a:spcAft>
                          <a:spcPts val="0"/>
                        </a:spcAft>
                        <a:buNone/>
                      </a:pPr>
                      <a:r>
                        <a:rPr lang="en-GB" sz="1200" b="0" i="0" u="none" strike="noStrike" cap="none">
                          <a:latin typeface="Open Sans"/>
                          <a:ea typeface="Open Sans"/>
                          <a:cs typeface="Open Sans"/>
                          <a:sym typeface="Open Sans"/>
                        </a:rPr>
                        <a:t>Materials for Solution</a:t>
                      </a:r>
                      <a:endParaRPr sz="1200" b="0" i="0" u="none" strike="noStrike" cap="none">
                        <a:latin typeface="Open Sans"/>
                        <a:ea typeface="Open Sans"/>
                        <a:cs typeface="Open Sans"/>
                        <a:sym typeface="Open Sans"/>
                      </a:endParaRPr>
                    </a:p>
                  </a:txBody>
                  <a:tcPr marL="34300" marR="34300" marT="17150" marB="171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GB" sz="1200" b="0" i="0" u="none" strike="noStrike" cap="none">
                          <a:latin typeface="Open Sans"/>
                          <a:ea typeface="Open Sans"/>
                          <a:cs typeface="Open Sans"/>
                          <a:sym typeface="Open Sans"/>
                        </a:rPr>
                        <a:t>$</a:t>
                      </a:r>
                      <a:endParaRPr sz="1200" b="0" i="0" u="none" strike="noStrike" cap="none">
                        <a:latin typeface="Open Sans"/>
                        <a:ea typeface="Open Sans"/>
                        <a:cs typeface="Open Sans"/>
                        <a:sym typeface="Open Sans"/>
                      </a:endParaRPr>
                    </a:p>
                  </a:txBody>
                  <a:tcPr marL="34300" marR="34300" marT="17150" marB="171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58950">
                <a:tc>
                  <a:txBody>
                    <a:bodyPr/>
                    <a:lstStyle/>
                    <a:p>
                      <a:pPr marL="0" marR="0" lvl="0" indent="0" algn="l" rtl="0">
                        <a:lnSpc>
                          <a:spcPct val="100000"/>
                        </a:lnSpc>
                        <a:spcBef>
                          <a:spcPts val="0"/>
                        </a:spcBef>
                        <a:spcAft>
                          <a:spcPts val="0"/>
                        </a:spcAft>
                        <a:buNone/>
                      </a:pPr>
                      <a:r>
                        <a:rPr lang="en-GB" sz="1200" b="0" i="0" u="none" strike="noStrike" cap="none">
                          <a:latin typeface="Open Sans"/>
                          <a:ea typeface="Open Sans"/>
                          <a:cs typeface="Open Sans"/>
                          <a:sym typeface="Open Sans"/>
                        </a:rPr>
                        <a:t>Travel to Tournament</a:t>
                      </a:r>
                      <a:endParaRPr sz="1200" b="0" i="0" u="none" strike="noStrike" cap="none">
                        <a:latin typeface="Open Sans"/>
                        <a:ea typeface="Open Sans"/>
                        <a:cs typeface="Open Sans"/>
                        <a:sym typeface="Open Sans"/>
                      </a:endParaRPr>
                    </a:p>
                  </a:txBody>
                  <a:tcPr marL="34300" marR="34300" marT="17150" marB="171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GB" sz="1200" b="0" i="0" u="none" strike="noStrike" cap="none">
                          <a:latin typeface="Open Sans"/>
                          <a:ea typeface="Open Sans"/>
                          <a:cs typeface="Open Sans"/>
                          <a:sym typeface="Open Sans"/>
                        </a:rPr>
                        <a:t>$</a:t>
                      </a:r>
                      <a:endParaRPr sz="1200" b="0" i="0" u="none" strike="noStrike" cap="none">
                        <a:latin typeface="Open Sans"/>
                        <a:ea typeface="Open Sans"/>
                        <a:cs typeface="Open Sans"/>
                        <a:sym typeface="Open Sans"/>
                      </a:endParaRPr>
                    </a:p>
                  </a:txBody>
                  <a:tcPr marL="34300" marR="34300" marT="17150" marB="171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258950">
                <a:tc>
                  <a:txBody>
                    <a:bodyPr/>
                    <a:lstStyle/>
                    <a:p>
                      <a:pPr marL="0" marR="0" lvl="0" indent="0" algn="l" rtl="0">
                        <a:lnSpc>
                          <a:spcPct val="100000"/>
                        </a:lnSpc>
                        <a:spcBef>
                          <a:spcPts val="0"/>
                        </a:spcBef>
                        <a:spcAft>
                          <a:spcPts val="0"/>
                        </a:spcAft>
                        <a:buNone/>
                      </a:pPr>
                      <a:r>
                        <a:rPr lang="en-GB" sz="1200" b="0" i="0" u="none" strike="noStrike" cap="none">
                          <a:latin typeface="Open Sans"/>
                          <a:ea typeface="Open Sans"/>
                          <a:cs typeface="Open Sans"/>
                          <a:sym typeface="Open Sans"/>
                        </a:rPr>
                        <a:t>Tournament Fees</a:t>
                      </a:r>
                      <a:endParaRPr sz="1200" b="0" i="0" u="none" strike="noStrike" cap="none">
                        <a:latin typeface="Open Sans"/>
                        <a:ea typeface="Open Sans"/>
                        <a:cs typeface="Open Sans"/>
                        <a:sym typeface="Open Sans"/>
                      </a:endParaRPr>
                    </a:p>
                  </a:txBody>
                  <a:tcPr marL="34300" marR="34300" marT="17150" marB="171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GB" sz="1200" b="0" i="0" u="none" strike="noStrike" cap="none">
                          <a:latin typeface="Open Sans"/>
                          <a:ea typeface="Open Sans"/>
                          <a:cs typeface="Open Sans"/>
                          <a:sym typeface="Open Sans"/>
                        </a:rPr>
                        <a:t>$</a:t>
                      </a:r>
                      <a:endParaRPr sz="1200" b="0" i="0" u="none" strike="noStrike" cap="none">
                        <a:latin typeface="Open Sans"/>
                        <a:ea typeface="Open Sans"/>
                        <a:cs typeface="Open Sans"/>
                        <a:sym typeface="Open Sans"/>
                      </a:endParaRPr>
                    </a:p>
                  </a:txBody>
                  <a:tcPr marL="34300" marR="34300" marT="17150" marB="171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258950">
                <a:tc>
                  <a:txBody>
                    <a:bodyPr/>
                    <a:lstStyle/>
                    <a:p>
                      <a:pPr marL="0" marR="0" lvl="0" indent="0" algn="l" rtl="0">
                        <a:lnSpc>
                          <a:spcPct val="100000"/>
                        </a:lnSpc>
                        <a:spcBef>
                          <a:spcPts val="0"/>
                        </a:spcBef>
                        <a:spcAft>
                          <a:spcPts val="0"/>
                        </a:spcAft>
                        <a:buNone/>
                      </a:pPr>
                      <a:r>
                        <a:rPr lang="en-GB" sz="1200" b="0" i="0" u="none" strike="noStrike" cap="none">
                          <a:latin typeface="Open Sans"/>
                          <a:ea typeface="Open Sans"/>
                          <a:cs typeface="Open Sans"/>
                          <a:sym typeface="Open Sans"/>
                        </a:rPr>
                        <a:t>Affiliate Fees</a:t>
                      </a:r>
                      <a:endParaRPr sz="1200" b="0" i="0" u="none" strike="noStrike" cap="none">
                        <a:latin typeface="Open Sans"/>
                        <a:ea typeface="Open Sans"/>
                        <a:cs typeface="Open Sans"/>
                        <a:sym typeface="Open Sans"/>
                      </a:endParaRPr>
                    </a:p>
                  </a:txBody>
                  <a:tcPr marL="34300" marR="34300" marT="17150" marB="171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GB" sz="1200" b="0" i="0" u="none" strike="noStrike" cap="none">
                          <a:latin typeface="Open Sans"/>
                          <a:ea typeface="Open Sans"/>
                          <a:cs typeface="Open Sans"/>
                          <a:sym typeface="Open Sans"/>
                        </a:rPr>
                        <a:t>$</a:t>
                      </a:r>
                      <a:endParaRPr sz="1200" b="0" i="0" u="none" strike="noStrike" cap="none">
                        <a:latin typeface="Open Sans"/>
                        <a:ea typeface="Open Sans"/>
                        <a:cs typeface="Open Sans"/>
                        <a:sym typeface="Open Sans"/>
                      </a:endParaRPr>
                    </a:p>
                  </a:txBody>
                  <a:tcPr marL="34300" marR="34300" marT="17150" marB="171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258950">
                <a:tc>
                  <a:txBody>
                    <a:bodyPr/>
                    <a:lstStyle/>
                    <a:p>
                      <a:pPr marL="0" marR="0" lvl="0" indent="0" algn="r" rtl="0">
                        <a:lnSpc>
                          <a:spcPct val="100000"/>
                        </a:lnSpc>
                        <a:spcBef>
                          <a:spcPts val="0"/>
                        </a:spcBef>
                        <a:spcAft>
                          <a:spcPts val="0"/>
                        </a:spcAft>
                        <a:buNone/>
                      </a:pPr>
                      <a:r>
                        <a:rPr lang="en-GB" sz="1200" b="0" i="0" u="none" strike="noStrike" cap="none">
                          <a:latin typeface="Open Sans"/>
                          <a:ea typeface="Open Sans"/>
                          <a:cs typeface="Open Sans"/>
                          <a:sym typeface="Open Sans"/>
                        </a:rPr>
                        <a:t>Total Invested:</a:t>
                      </a:r>
                      <a:endParaRPr sz="1200" b="0" i="0" u="none" strike="noStrike" cap="none">
                        <a:latin typeface="Open Sans"/>
                        <a:ea typeface="Open Sans"/>
                        <a:cs typeface="Open Sans"/>
                        <a:sym typeface="Open Sans"/>
                      </a:endParaRPr>
                    </a:p>
                  </a:txBody>
                  <a:tcPr marL="34300" marR="34300" marT="17150" marB="171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b="0" i="0" u="none" strike="noStrike" cap="none" dirty="0">
                        <a:latin typeface="Open Sans"/>
                        <a:ea typeface="Open Sans"/>
                        <a:cs typeface="Open Sans"/>
                        <a:sym typeface="Open Sans"/>
                      </a:endParaRPr>
                    </a:p>
                  </a:txBody>
                  <a:tcPr marL="34300" marR="34300" marT="17150" marB="171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graphicFrame>
        <p:nvGraphicFramePr>
          <p:cNvPr id="274" name="Google Shape;274;p34"/>
          <p:cNvGraphicFramePr/>
          <p:nvPr>
            <p:extLst>
              <p:ext uri="{D42A27DB-BD31-4B8C-83A1-F6EECF244321}">
                <p14:modId xmlns:p14="http://schemas.microsoft.com/office/powerpoint/2010/main" val="491819539"/>
              </p:ext>
            </p:extLst>
          </p:nvPr>
        </p:nvGraphicFramePr>
        <p:xfrm>
          <a:off x="4919292" y="2873307"/>
          <a:ext cx="3509975" cy="1553700"/>
        </p:xfrm>
        <a:graphic>
          <a:graphicData uri="http://schemas.openxmlformats.org/drawingml/2006/table">
            <a:tbl>
              <a:tblPr firstRow="1" bandRow="1">
                <a:noFill/>
                <a:tableStyleId>{D8DBE95C-3533-4C3C-8694-794691AFE6F7}</a:tableStyleId>
              </a:tblPr>
              <a:tblGrid>
                <a:gridCol w="2475450">
                  <a:extLst>
                    <a:ext uri="{9D8B030D-6E8A-4147-A177-3AD203B41FA5}">
                      <a16:colId xmlns:a16="http://schemas.microsoft.com/office/drawing/2014/main" val="20000"/>
                    </a:ext>
                  </a:extLst>
                </a:gridCol>
                <a:gridCol w="1034525">
                  <a:extLst>
                    <a:ext uri="{9D8B030D-6E8A-4147-A177-3AD203B41FA5}">
                      <a16:colId xmlns:a16="http://schemas.microsoft.com/office/drawing/2014/main" val="20001"/>
                    </a:ext>
                  </a:extLst>
                </a:gridCol>
              </a:tblGrid>
              <a:tr h="258950">
                <a:tc>
                  <a:txBody>
                    <a:bodyPr/>
                    <a:lstStyle/>
                    <a:p>
                      <a:pPr marL="0" marR="0" lvl="0" indent="0" algn="l" rtl="0">
                        <a:lnSpc>
                          <a:spcPct val="100000"/>
                        </a:lnSpc>
                        <a:spcBef>
                          <a:spcPts val="0"/>
                        </a:spcBef>
                        <a:spcAft>
                          <a:spcPts val="0"/>
                        </a:spcAft>
                        <a:buNone/>
                      </a:pPr>
                      <a:r>
                        <a:rPr lang="en-GB" sz="1200" b="0" i="0" u="none" strike="noStrike" cap="none">
                          <a:latin typeface="Open Sans"/>
                          <a:ea typeface="Open Sans"/>
                          <a:cs typeface="Open Sans"/>
                          <a:sym typeface="Open Sans"/>
                        </a:rPr>
                        <a:t>Event/Hotel/Food</a:t>
                      </a:r>
                      <a:endParaRPr/>
                    </a:p>
                  </a:txBody>
                  <a:tcPr marL="34300" marR="34300" marT="17150" marB="171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GB" sz="1200" b="0" i="0" u="none" strike="noStrike" cap="none" dirty="0">
                          <a:latin typeface="Open Sans"/>
                          <a:ea typeface="Open Sans"/>
                          <a:cs typeface="Open Sans"/>
                          <a:sym typeface="Open Sans"/>
                        </a:rPr>
                        <a:t>$5,500</a:t>
                      </a:r>
                      <a:endParaRPr dirty="0"/>
                    </a:p>
                  </a:txBody>
                  <a:tcPr marL="34300" marR="34300" marT="17150" marB="171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58950">
                <a:tc>
                  <a:txBody>
                    <a:bodyPr/>
                    <a:lstStyle/>
                    <a:p>
                      <a:pPr marL="0" marR="0" lvl="0" indent="0" algn="l" rtl="0">
                        <a:lnSpc>
                          <a:spcPct val="100000"/>
                        </a:lnSpc>
                        <a:spcBef>
                          <a:spcPts val="0"/>
                        </a:spcBef>
                        <a:spcAft>
                          <a:spcPts val="0"/>
                        </a:spcAft>
                        <a:buNone/>
                      </a:pPr>
                      <a:r>
                        <a:rPr lang="en-GB" sz="1200" b="0" i="0" u="none" strike="noStrike" cap="none">
                          <a:latin typeface="Open Sans"/>
                          <a:ea typeface="Open Sans"/>
                          <a:cs typeface="Open Sans"/>
                          <a:sym typeface="Open Sans"/>
                        </a:rPr>
                        <a:t>Flight/Ground Transportation</a:t>
                      </a:r>
                      <a:endParaRPr/>
                    </a:p>
                  </a:txBody>
                  <a:tcPr marL="34300" marR="34300" marT="17150" marB="171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GB" sz="1200" b="0" i="0" u="none" strike="noStrike" cap="none">
                          <a:latin typeface="Open Sans"/>
                          <a:ea typeface="Open Sans"/>
                          <a:cs typeface="Open Sans"/>
                          <a:sym typeface="Open Sans"/>
                        </a:rPr>
                        <a:t>$</a:t>
                      </a:r>
                      <a:endParaRPr/>
                    </a:p>
                  </a:txBody>
                  <a:tcPr marL="34300" marR="34300" marT="17150" marB="171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58950">
                <a:tc>
                  <a:txBody>
                    <a:bodyPr/>
                    <a:lstStyle/>
                    <a:p>
                      <a:pPr marL="0" marR="0" lvl="0" indent="0" algn="l" rtl="0">
                        <a:lnSpc>
                          <a:spcPct val="100000"/>
                        </a:lnSpc>
                        <a:spcBef>
                          <a:spcPts val="0"/>
                        </a:spcBef>
                        <a:spcAft>
                          <a:spcPts val="0"/>
                        </a:spcAft>
                        <a:buNone/>
                      </a:pPr>
                      <a:r>
                        <a:rPr lang="en-GB" sz="1200" b="0" i="0" u="none" strike="noStrike" cap="none">
                          <a:latin typeface="Open Sans"/>
                          <a:ea typeface="Open Sans"/>
                          <a:cs typeface="Open Sans"/>
                          <a:sym typeface="Open Sans"/>
                        </a:rPr>
                        <a:t>Visa/Travel Insurance</a:t>
                      </a:r>
                      <a:endParaRPr/>
                    </a:p>
                  </a:txBody>
                  <a:tcPr marL="34300" marR="34300" marT="17150" marB="171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GB" sz="1200" b="0" i="0" u="none" strike="noStrike" cap="none">
                          <a:latin typeface="Open Sans"/>
                          <a:ea typeface="Open Sans"/>
                          <a:cs typeface="Open Sans"/>
                          <a:sym typeface="Open Sans"/>
                        </a:rPr>
                        <a:t>$</a:t>
                      </a:r>
                      <a:endParaRPr/>
                    </a:p>
                  </a:txBody>
                  <a:tcPr marL="34300" marR="34300" marT="17150" marB="171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258950">
                <a:tc>
                  <a:txBody>
                    <a:bodyPr/>
                    <a:lstStyle/>
                    <a:p>
                      <a:pPr marL="0" marR="0" lvl="0" indent="0" algn="l" rtl="0">
                        <a:lnSpc>
                          <a:spcPct val="100000"/>
                        </a:lnSpc>
                        <a:spcBef>
                          <a:spcPts val="0"/>
                        </a:spcBef>
                        <a:spcAft>
                          <a:spcPts val="0"/>
                        </a:spcAft>
                        <a:buNone/>
                      </a:pPr>
                      <a:r>
                        <a:rPr lang="en-GB" sz="1200" b="0" i="0" u="none" strike="noStrike" cap="none">
                          <a:latin typeface="Open Sans"/>
                          <a:ea typeface="Open Sans"/>
                          <a:cs typeface="Open Sans"/>
                          <a:sym typeface="Open Sans"/>
                        </a:rPr>
                        <a:t>Prop Shipment</a:t>
                      </a:r>
                      <a:endParaRPr/>
                    </a:p>
                  </a:txBody>
                  <a:tcPr marL="34300" marR="34300" marT="17150" marB="171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GB" sz="1200" b="0" i="0" u="none" strike="noStrike" cap="none">
                          <a:latin typeface="Open Sans"/>
                          <a:ea typeface="Open Sans"/>
                          <a:cs typeface="Open Sans"/>
                          <a:sym typeface="Open Sans"/>
                        </a:rPr>
                        <a:t>$</a:t>
                      </a:r>
                      <a:endParaRPr/>
                    </a:p>
                  </a:txBody>
                  <a:tcPr marL="34300" marR="34300" marT="17150" marB="171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258950">
                <a:tc>
                  <a:txBody>
                    <a:bodyPr/>
                    <a:lstStyle/>
                    <a:p>
                      <a:pPr marL="0" marR="0" lvl="0" indent="0" algn="l" rtl="0">
                        <a:lnSpc>
                          <a:spcPct val="100000"/>
                        </a:lnSpc>
                        <a:spcBef>
                          <a:spcPts val="0"/>
                        </a:spcBef>
                        <a:spcAft>
                          <a:spcPts val="0"/>
                        </a:spcAft>
                        <a:buNone/>
                      </a:pPr>
                      <a:r>
                        <a:rPr lang="en-GB" sz="1200" b="0" i="0" u="none" strike="noStrike" cap="none">
                          <a:latin typeface="Open Sans"/>
                          <a:ea typeface="Open Sans"/>
                          <a:cs typeface="Open Sans"/>
                          <a:sym typeface="Open Sans"/>
                        </a:rPr>
                        <a:t>T-shirts and Trading Pins</a:t>
                      </a:r>
                      <a:endParaRPr/>
                    </a:p>
                  </a:txBody>
                  <a:tcPr marL="34300" marR="34300" marT="17150" marB="171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GB" sz="1200" b="0" i="0" u="none" strike="noStrike" cap="none">
                          <a:latin typeface="Open Sans"/>
                          <a:ea typeface="Open Sans"/>
                          <a:cs typeface="Open Sans"/>
                          <a:sym typeface="Open Sans"/>
                        </a:rPr>
                        <a:t>$</a:t>
                      </a:r>
                      <a:endParaRPr/>
                    </a:p>
                  </a:txBody>
                  <a:tcPr marL="34300" marR="34300" marT="17150" marB="171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258950">
                <a:tc>
                  <a:txBody>
                    <a:bodyPr/>
                    <a:lstStyle/>
                    <a:p>
                      <a:pPr marL="0" marR="0" lvl="0" indent="0" algn="r" rtl="0">
                        <a:lnSpc>
                          <a:spcPct val="100000"/>
                        </a:lnSpc>
                        <a:spcBef>
                          <a:spcPts val="0"/>
                        </a:spcBef>
                        <a:spcAft>
                          <a:spcPts val="0"/>
                        </a:spcAft>
                        <a:buNone/>
                      </a:pPr>
                      <a:r>
                        <a:rPr lang="en-GB" sz="1200" b="0" i="0" u="none" strike="noStrike" cap="none">
                          <a:latin typeface="Open Sans"/>
                          <a:ea typeface="Open Sans"/>
                          <a:cs typeface="Open Sans"/>
                          <a:sym typeface="Open Sans"/>
                        </a:rPr>
                        <a:t>Total Needed:</a:t>
                      </a:r>
                      <a:endParaRPr/>
                    </a:p>
                  </a:txBody>
                  <a:tcPr marL="34300" marR="34300" marT="17150" marB="171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200" b="0" i="0" u="none" strike="noStrike" cap="none" dirty="0">
                        <a:latin typeface="Open Sans"/>
                        <a:ea typeface="Open Sans"/>
                        <a:cs typeface="Open Sans"/>
                        <a:sym typeface="Open Sans"/>
                      </a:endParaRPr>
                    </a:p>
                  </a:txBody>
                  <a:tcPr marL="34300" marR="34300" marT="17150" marB="171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35"/>
          <p:cNvSpPr txBox="1"/>
          <p:nvPr/>
        </p:nvSpPr>
        <p:spPr>
          <a:xfrm>
            <a:off x="557408" y="418184"/>
            <a:ext cx="5260200" cy="4371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r>
              <a:rPr lang="en-GB" sz="2700" b="1" i="0" u="none" strike="noStrike" cap="none">
                <a:solidFill>
                  <a:srgbClr val="FF6600"/>
                </a:solidFill>
                <a:latin typeface="Montserrat ExtraBold"/>
                <a:ea typeface="Montserrat ExtraBold"/>
                <a:cs typeface="Montserrat ExtraBold"/>
                <a:sym typeface="Montserrat ExtraBold"/>
              </a:rPr>
              <a:t>Sponsorship Levels</a:t>
            </a:r>
            <a:endParaRPr sz="2700" b="1" i="0" u="none" strike="noStrike" cap="none">
              <a:solidFill>
                <a:schemeClr val="lt2"/>
              </a:solidFill>
              <a:latin typeface="Montserrat ExtraBold"/>
              <a:ea typeface="Montserrat ExtraBold"/>
              <a:cs typeface="Montserrat ExtraBold"/>
              <a:sym typeface="Montserrat ExtraBold"/>
            </a:endParaRPr>
          </a:p>
        </p:txBody>
      </p:sp>
      <p:sp>
        <p:nvSpPr>
          <p:cNvPr id="281" name="Google Shape;281;p35"/>
          <p:cNvSpPr txBox="1"/>
          <p:nvPr/>
        </p:nvSpPr>
        <p:spPr>
          <a:xfrm>
            <a:off x="557408" y="255166"/>
            <a:ext cx="3283500" cy="253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050" b="1" i="0" u="none" strike="noStrike" cap="none">
                <a:solidFill>
                  <a:srgbClr val="8000FF"/>
                </a:solidFill>
                <a:latin typeface="Montserrat ExtraBold"/>
                <a:ea typeface="Montserrat ExtraBold"/>
                <a:cs typeface="Montserrat ExtraBold"/>
                <a:sym typeface="Montserrat ExtraBold"/>
              </a:rPr>
              <a:t>HOW YOU CAN HELP</a:t>
            </a:r>
            <a:endParaRPr>
              <a:solidFill>
                <a:srgbClr val="8000FF"/>
              </a:solidFill>
            </a:endParaRPr>
          </a:p>
        </p:txBody>
      </p:sp>
      <p:grpSp>
        <p:nvGrpSpPr>
          <p:cNvPr id="282" name="Google Shape;282;p35"/>
          <p:cNvGrpSpPr/>
          <p:nvPr/>
        </p:nvGrpSpPr>
        <p:grpSpPr>
          <a:xfrm>
            <a:off x="1894423" y="1712929"/>
            <a:ext cx="1274382" cy="2733540"/>
            <a:chOff x="3860800" y="2333377"/>
            <a:chExt cx="4445000" cy="9275671"/>
          </a:xfrm>
        </p:grpSpPr>
        <p:sp>
          <p:nvSpPr>
            <p:cNvPr id="283" name="Google Shape;283;p35"/>
            <p:cNvSpPr/>
            <p:nvPr/>
          </p:nvSpPr>
          <p:spPr>
            <a:xfrm>
              <a:off x="3860800" y="2709458"/>
              <a:ext cx="4445000" cy="8899590"/>
            </a:xfrm>
            <a:prstGeom prst="rect">
              <a:avLst/>
            </a:prstGeom>
            <a:noFill/>
            <a:ln w="9525" cap="flat" cmpd="sng">
              <a:solidFill>
                <a:srgbClr val="D8D8D8"/>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525" b="1" i="0" u="none" strike="noStrike" cap="none">
                <a:solidFill>
                  <a:schemeClr val="dk1"/>
                </a:solidFill>
                <a:latin typeface="Montserrat ExtraBold"/>
                <a:ea typeface="Montserrat ExtraBold"/>
                <a:cs typeface="Montserrat ExtraBold"/>
                <a:sym typeface="Montserrat ExtraBold"/>
              </a:endParaRPr>
            </a:p>
          </p:txBody>
        </p:sp>
        <p:sp>
          <p:nvSpPr>
            <p:cNvPr id="284" name="Google Shape;284;p35"/>
            <p:cNvSpPr/>
            <p:nvPr/>
          </p:nvSpPr>
          <p:spPr>
            <a:xfrm>
              <a:off x="3860800" y="2333377"/>
              <a:ext cx="4445000" cy="1306906"/>
            </a:xfrm>
            <a:prstGeom prst="rect">
              <a:avLst/>
            </a:prstGeom>
            <a:solidFill>
              <a:srgbClr val="D8D8D8"/>
            </a:solidFill>
            <a:ln w="9525" cap="flat" cmpd="sng">
              <a:solidFill>
                <a:srgbClr val="BFBFB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050" b="1" i="0" u="none" strike="noStrike" cap="none">
                  <a:solidFill>
                    <a:srgbClr val="FF6600"/>
                  </a:solidFill>
                  <a:latin typeface="Montserrat ExtraBold"/>
                  <a:ea typeface="Montserrat ExtraBold"/>
                  <a:cs typeface="Montserrat ExtraBold"/>
                  <a:sym typeface="Montserrat ExtraBold"/>
                </a:rPr>
                <a:t>$4000</a:t>
              </a:r>
              <a:endParaRPr/>
            </a:p>
          </p:txBody>
        </p:sp>
        <p:sp>
          <p:nvSpPr>
            <p:cNvPr id="285" name="Google Shape;285;p35"/>
            <p:cNvSpPr txBox="1"/>
            <p:nvPr/>
          </p:nvSpPr>
          <p:spPr>
            <a:xfrm>
              <a:off x="4013841" y="4115880"/>
              <a:ext cx="4138919" cy="140998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GB" sz="1050" b="0" i="0" u="none" strike="noStrike" cap="none">
                  <a:solidFill>
                    <a:srgbClr val="000000"/>
                  </a:solidFill>
                  <a:latin typeface="Open Sans"/>
                  <a:ea typeface="Open Sans"/>
                  <a:cs typeface="Open Sans"/>
                  <a:sym typeface="Open Sans"/>
                </a:rPr>
                <a:t>Place benefits here.</a:t>
              </a:r>
              <a:endParaRPr sz="825" b="0" i="0" u="none" strike="noStrike" cap="none">
                <a:solidFill>
                  <a:srgbClr val="000000"/>
                </a:solidFill>
                <a:latin typeface="Open Sans"/>
                <a:ea typeface="Open Sans"/>
                <a:cs typeface="Open Sans"/>
                <a:sym typeface="Open Sans"/>
              </a:endParaRPr>
            </a:p>
          </p:txBody>
        </p:sp>
      </p:grpSp>
      <p:grpSp>
        <p:nvGrpSpPr>
          <p:cNvPr id="286" name="Google Shape;286;p35"/>
          <p:cNvGrpSpPr/>
          <p:nvPr/>
        </p:nvGrpSpPr>
        <p:grpSpPr>
          <a:xfrm>
            <a:off x="7246582" y="1712779"/>
            <a:ext cx="1299680" cy="2758579"/>
            <a:chOff x="3860800" y="2268750"/>
            <a:chExt cx="4533240" cy="10134382"/>
          </a:xfrm>
        </p:grpSpPr>
        <p:sp>
          <p:nvSpPr>
            <p:cNvPr id="287" name="Google Shape;287;p35"/>
            <p:cNvSpPr/>
            <p:nvPr/>
          </p:nvSpPr>
          <p:spPr>
            <a:xfrm>
              <a:off x="3860800" y="2675819"/>
              <a:ext cx="4445000" cy="9727313"/>
            </a:xfrm>
            <a:prstGeom prst="rect">
              <a:avLst/>
            </a:prstGeom>
            <a:noFill/>
            <a:ln w="9525" cap="flat" cmpd="sng">
              <a:solidFill>
                <a:srgbClr val="D8D8D8"/>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525" b="1" i="0" u="none" strike="noStrike" cap="none">
                <a:solidFill>
                  <a:schemeClr val="dk1"/>
                </a:solidFill>
                <a:latin typeface="Montserrat ExtraBold"/>
                <a:ea typeface="Montserrat ExtraBold"/>
                <a:cs typeface="Montserrat ExtraBold"/>
                <a:sym typeface="Montserrat ExtraBold"/>
              </a:endParaRPr>
            </a:p>
          </p:txBody>
        </p:sp>
        <p:sp>
          <p:nvSpPr>
            <p:cNvPr id="288" name="Google Shape;288;p35"/>
            <p:cNvSpPr/>
            <p:nvPr/>
          </p:nvSpPr>
          <p:spPr>
            <a:xfrm>
              <a:off x="3860800" y="2268750"/>
              <a:ext cx="4445000" cy="1414594"/>
            </a:xfrm>
            <a:prstGeom prst="rect">
              <a:avLst/>
            </a:prstGeom>
            <a:solidFill>
              <a:srgbClr val="D8D8D8"/>
            </a:solidFill>
            <a:ln w="9525" cap="flat" cmpd="sng">
              <a:solidFill>
                <a:srgbClr val="BFBFB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050" b="1" i="0" u="none" strike="noStrike" cap="none">
                  <a:solidFill>
                    <a:srgbClr val="FF6600"/>
                  </a:solidFill>
                  <a:latin typeface="Montserrat ExtraBold"/>
                  <a:ea typeface="Montserrat ExtraBold"/>
                  <a:cs typeface="Montserrat ExtraBold"/>
                  <a:sym typeface="Montserrat ExtraBold"/>
                </a:rPr>
                <a:t>$15,000</a:t>
              </a:r>
              <a:endParaRPr/>
            </a:p>
          </p:txBody>
        </p:sp>
        <p:sp>
          <p:nvSpPr>
            <p:cNvPr id="289" name="Google Shape;289;p35"/>
            <p:cNvSpPr txBox="1"/>
            <p:nvPr/>
          </p:nvSpPr>
          <p:spPr>
            <a:xfrm>
              <a:off x="3949040" y="4168162"/>
              <a:ext cx="4445000" cy="93266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GB" sz="1050" b="0" i="0" u="none" strike="noStrike" cap="none">
                  <a:solidFill>
                    <a:srgbClr val="000000"/>
                  </a:solidFill>
                  <a:latin typeface="Open Sans"/>
                  <a:ea typeface="Open Sans"/>
                  <a:cs typeface="Open Sans"/>
                  <a:sym typeface="Open Sans"/>
                </a:rPr>
                <a:t>Place benefits here.</a:t>
              </a:r>
              <a:endParaRPr/>
            </a:p>
          </p:txBody>
        </p:sp>
      </p:grpSp>
      <p:grpSp>
        <p:nvGrpSpPr>
          <p:cNvPr id="290" name="Google Shape;290;p35"/>
          <p:cNvGrpSpPr/>
          <p:nvPr/>
        </p:nvGrpSpPr>
        <p:grpSpPr>
          <a:xfrm>
            <a:off x="3232589" y="1712798"/>
            <a:ext cx="1289189" cy="2733071"/>
            <a:chOff x="3860800" y="2765520"/>
            <a:chExt cx="4496648" cy="9434143"/>
          </a:xfrm>
        </p:grpSpPr>
        <p:sp>
          <p:nvSpPr>
            <p:cNvPr id="291" name="Google Shape;291;p35"/>
            <p:cNvSpPr/>
            <p:nvPr/>
          </p:nvSpPr>
          <p:spPr>
            <a:xfrm>
              <a:off x="3860800" y="3148027"/>
              <a:ext cx="4445000" cy="9051636"/>
            </a:xfrm>
            <a:prstGeom prst="rect">
              <a:avLst/>
            </a:prstGeom>
            <a:noFill/>
            <a:ln w="9525" cap="flat" cmpd="sng">
              <a:solidFill>
                <a:srgbClr val="D8D8D8"/>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525" b="1" i="0" u="none" strike="noStrike" cap="none">
                <a:solidFill>
                  <a:schemeClr val="dk1"/>
                </a:solidFill>
                <a:latin typeface="Montserrat ExtraBold"/>
                <a:ea typeface="Montserrat ExtraBold"/>
                <a:cs typeface="Montserrat ExtraBold"/>
                <a:sym typeface="Montserrat ExtraBold"/>
              </a:endParaRPr>
            </a:p>
          </p:txBody>
        </p:sp>
        <p:sp>
          <p:nvSpPr>
            <p:cNvPr id="292" name="Google Shape;292;p35"/>
            <p:cNvSpPr/>
            <p:nvPr/>
          </p:nvSpPr>
          <p:spPr>
            <a:xfrm>
              <a:off x="3860800" y="2765520"/>
              <a:ext cx="4445000" cy="1329228"/>
            </a:xfrm>
            <a:prstGeom prst="rect">
              <a:avLst/>
            </a:prstGeom>
            <a:solidFill>
              <a:srgbClr val="D8D8D8"/>
            </a:solidFill>
            <a:ln w="9525" cap="flat" cmpd="sng">
              <a:solidFill>
                <a:srgbClr val="BFBFB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050" b="1" i="0" u="none" strike="noStrike" cap="none">
                  <a:solidFill>
                    <a:srgbClr val="FF6600"/>
                  </a:solidFill>
                  <a:latin typeface="Montserrat ExtraBold"/>
                  <a:ea typeface="Montserrat ExtraBold"/>
                  <a:cs typeface="Montserrat ExtraBold"/>
                  <a:sym typeface="Montserrat ExtraBold"/>
                </a:rPr>
                <a:t>$7500</a:t>
              </a:r>
              <a:endParaRPr/>
            </a:p>
          </p:txBody>
        </p:sp>
        <p:sp>
          <p:nvSpPr>
            <p:cNvPr id="293" name="Google Shape;293;p35"/>
            <p:cNvSpPr txBox="1"/>
            <p:nvPr/>
          </p:nvSpPr>
          <p:spPr>
            <a:xfrm>
              <a:off x="3912449" y="4578477"/>
              <a:ext cx="4444999" cy="87637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GB" sz="1050" b="0" i="0" u="none" strike="noStrike" cap="none">
                  <a:solidFill>
                    <a:srgbClr val="000000"/>
                  </a:solidFill>
                  <a:latin typeface="Open Sans"/>
                  <a:ea typeface="Open Sans"/>
                  <a:cs typeface="Open Sans"/>
                  <a:sym typeface="Open Sans"/>
                </a:rPr>
                <a:t>Place benefits here.</a:t>
              </a:r>
              <a:endParaRPr/>
            </a:p>
          </p:txBody>
        </p:sp>
      </p:grpSp>
      <p:grpSp>
        <p:nvGrpSpPr>
          <p:cNvPr id="294" name="Google Shape;294;p35"/>
          <p:cNvGrpSpPr/>
          <p:nvPr/>
        </p:nvGrpSpPr>
        <p:grpSpPr>
          <a:xfrm>
            <a:off x="4571841" y="1712929"/>
            <a:ext cx="1274383" cy="2733552"/>
            <a:chOff x="3860799" y="2267753"/>
            <a:chExt cx="4445004" cy="10064626"/>
          </a:xfrm>
        </p:grpSpPr>
        <p:sp>
          <p:nvSpPr>
            <p:cNvPr id="295" name="Google Shape;295;p35"/>
            <p:cNvSpPr/>
            <p:nvPr/>
          </p:nvSpPr>
          <p:spPr>
            <a:xfrm>
              <a:off x="3860803" y="2675819"/>
              <a:ext cx="4445000" cy="9656560"/>
            </a:xfrm>
            <a:prstGeom prst="rect">
              <a:avLst/>
            </a:prstGeom>
            <a:noFill/>
            <a:ln w="9525" cap="flat" cmpd="sng">
              <a:solidFill>
                <a:srgbClr val="D8D8D8"/>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525" b="1" i="0" u="none" strike="noStrike" cap="none">
                <a:solidFill>
                  <a:schemeClr val="dk1"/>
                </a:solidFill>
                <a:latin typeface="Montserrat ExtraBold"/>
                <a:ea typeface="Montserrat ExtraBold"/>
                <a:cs typeface="Montserrat ExtraBold"/>
                <a:sym typeface="Montserrat ExtraBold"/>
              </a:endParaRPr>
            </a:p>
          </p:txBody>
        </p:sp>
        <p:sp>
          <p:nvSpPr>
            <p:cNvPr id="296" name="Google Shape;296;p35"/>
            <p:cNvSpPr/>
            <p:nvPr/>
          </p:nvSpPr>
          <p:spPr>
            <a:xfrm>
              <a:off x="3860801" y="2267753"/>
              <a:ext cx="4445000" cy="1418067"/>
            </a:xfrm>
            <a:prstGeom prst="rect">
              <a:avLst/>
            </a:prstGeom>
            <a:solidFill>
              <a:srgbClr val="D8D8D8"/>
            </a:solidFill>
            <a:ln w="9525" cap="flat" cmpd="sng">
              <a:solidFill>
                <a:srgbClr val="BFBFB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050" b="1" i="0" u="none" strike="noStrike" cap="none">
                  <a:solidFill>
                    <a:srgbClr val="FF6600"/>
                  </a:solidFill>
                  <a:latin typeface="Montserrat ExtraBold"/>
                  <a:ea typeface="Montserrat ExtraBold"/>
                  <a:cs typeface="Montserrat ExtraBold"/>
                  <a:sym typeface="Montserrat ExtraBold"/>
                </a:rPr>
                <a:t>$10,000</a:t>
              </a:r>
              <a:endParaRPr/>
            </a:p>
          </p:txBody>
        </p:sp>
        <p:sp>
          <p:nvSpPr>
            <p:cNvPr id="297" name="Google Shape;297;p35"/>
            <p:cNvSpPr txBox="1"/>
            <p:nvPr/>
          </p:nvSpPr>
          <p:spPr>
            <a:xfrm>
              <a:off x="3860799" y="4283742"/>
              <a:ext cx="4445001" cy="93494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GB" sz="1050" b="0" i="0" u="none" strike="noStrike" cap="none">
                  <a:solidFill>
                    <a:srgbClr val="000000"/>
                  </a:solidFill>
                  <a:latin typeface="Open Sans"/>
                  <a:ea typeface="Open Sans"/>
                  <a:cs typeface="Open Sans"/>
                  <a:sym typeface="Open Sans"/>
                </a:rPr>
                <a:t>Place benefits here.</a:t>
              </a:r>
              <a:endParaRPr/>
            </a:p>
          </p:txBody>
        </p:sp>
      </p:grpSp>
      <p:grpSp>
        <p:nvGrpSpPr>
          <p:cNvPr id="298" name="Google Shape;298;p35"/>
          <p:cNvGrpSpPr/>
          <p:nvPr/>
        </p:nvGrpSpPr>
        <p:grpSpPr>
          <a:xfrm>
            <a:off x="5907723" y="1712929"/>
            <a:ext cx="1279171" cy="2733552"/>
            <a:chOff x="3860800" y="2267755"/>
            <a:chExt cx="4461704" cy="10064626"/>
          </a:xfrm>
        </p:grpSpPr>
        <p:sp>
          <p:nvSpPr>
            <p:cNvPr id="299" name="Google Shape;299;p35"/>
            <p:cNvSpPr/>
            <p:nvPr/>
          </p:nvSpPr>
          <p:spPr>
            <a:xfrm>
              <a:off x="3860800" y="2675819"/>
              <a:ext cx="4445000" cy="9656562"/>
            </a:xfrm>
            <a:prstGeom prst="rect">
              <a:avLst/>
            </a:prstGeom>
            <a:noFill/>
            <a:ln w="9525" cap="flat" cmpd="sng">
              <a:solidFill>
                <a:srgbClr val="D8D8D8"/>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525" b="1" i="0" u="none" strike="noStrike" cap="none">
                <a:solidFill>
                  <a:schemeClr val="dk1"/>
                </a:solidFill>
                <a:latin typeface="Montserrat ExtraBold"/>
                <a:ea typeface="Montserrat ExtraBold"/>
                <a:cs typeface="Montserrat ExtraBold"/>
                <a:sym typeface="Montserrat ExtraBold"/>
              </a:endParaRPr>
            </a:p>
          </p:txBody>
        </p:sp>
        <p:sp>
          <p:nvSpPr>
            <p:cNvPr id="300" name="Google Shape;300;p35"/>
            <p:cNvSpPr/>
            <p:nvPr/>
          </p:nvSpPr>
          <p:spPr>
            <a:xfrm>
              <a:off x="3860800" y="2267755"/>
              <a:ext cx="4445000" cy="1418064"/>
            </a:xfrm>
            <a:prstGeom prst="rect">
              <a:avLst/>
            </a:prstGeom>
            <a:solidFill>
              <a:srgbClr val="D8D8D8"/>
            </a:solidFill>
            <a:ln w="9525" cap="flat" cmpd="sng">
              <a:solidFill>
                <a:srgbClr val="BFBFB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050" b="1" i="0" u="none" strike="noStrike" cap="none">
                  <a:solidFill>
                    <a:srgbClr val="FF6600"/>
                  </a:solidFill>
                  <a:latin typeface="Montserrat ExtraBold"/>
                  <a:ea typeface="Montserrat ExtraBold"/>
                  <a:cs typeface="Montserrat ExtraBold"/>
                  <a:sym typeface="Montserrat ExtraBold"/>
                </a:rPr>
                <a:t>$12,500</a:t>
              </a:r>
              <a:endParaRPr/>
            </a:p>
          </p:txBody>
        </p:sp>
        <p:sp>
          <p:nvSpPr>
            <p:cNvPr id="301" name="Google Shape;301;p35"/>
            <p:cNvSpPr txBox="1"/>
            <p:nvPr/>
          </p:nvSpPr>
          <p:spPr>
            <a:xfrm>
              <a:off x="3877505" y="4169201"/>
              <a:ext cx="4444999" cy="93494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GB" sz="1050" b="0" i="0" u="none" strike="noStrike" cap="none">
                  <a:solidFill>
                    <a:srgbClr val="000000"/>
                  </a:solidFill>
                  <a:latin typeface="Open Sans"/>
                  <a:ea typeface="Open Sans"/>
                  <a:cs typeface="Open Sans"/>
                  <a:sym typeface="Open Sans"/>
                </a:rPr>
                <a:t>Place benefits here.</a:t>
              </a:r>
              <a:endParaRPr/>
            </a:p>
          </p:txBody>
        </p:sp>
      </p:grpSp>
      <p:grpSp>
        <p:nvGrpSpPr>
          <p:cNvPr id="302" name="Google Shape;302;p35"/>
          <p:cNvGrpSpPr/>
          <p:nvPr/>
        </p:nvGrpSpPr>
        <p:grpSpPr>
          <a:xfrm>
            <a:off x="556861" y="1712818"/>
            <a:ext cx="1274576" cy="2733026"/>
            <a:chOff x="3860123" y="2046242"/>
            <a:chExt cx="4445677" cy="10286133"/>
          </a:xfrm>
        </p:grpSpPr>
        <p:sp>
          <p:nvSpPr>
            <p:cNvPr id="303" name="Google Shape;303;p35"/>
            <p:cNvSpPr/>
            <p:nvPr/>
          </p:nvSpPr>
          <p:spPr>
            <a:xfrm>
              <a:off x="3860800" y="3276811"/>
              <a:ext cx="4445000" cy="9055564"/>
            </a:xfrm>
            <a:prstGeom prst="rect">
              <a:avLst/>
            </a:prstGeom>
            <a:noFill/>
            <a:ln w="9525" cap="flat" cmpd="sng">
              <a:solidFill>
                <a:srgbClr val="D8D8D8"/>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525" b="1" i="0" u="none" strike="noStrike" cap="none">
                <a:solidFill>
                  <a:schemeClr val="dk1"/>
                </a:solidFill>
                <a:latin typeface="Montserrat ExtraBold"/>
                <a:ea typeface="Montserrat ExtraBold"/>
                <a:cs typeface="Montserrat ExtraBold"/>
                <a:sym typeface="Montserrat ExtraBold"/>
              </a:endParaRPr>
            </a:p>
          </p:txBody>
        </p:sp>
        <p:sp>
          <p:nvSpPr>
            <p:cNvPr id="304" name="Google Shape;304;p35"/>
            <p:cNvSpPr/>
            <p:nvPr/>
          </p:nvSpPr>
          <p:spPr>
            <a:xfrm>
              <a:off x="3860800" y="2046242"/>
              <a:ext cx="4445000" cy="1449279"/>
            </a:xfrm>
            <a:prstGeom prst="rect">
              <a:avLst/>
            </a:prstGeom>
            <a:solidFill>
              <a:srgbClr val="D8D8D8"/>
            </a:solidFill>
            <a:ln w="9525" cap="flat" cmpd="sng">
              <a:solidFill>
                <a:srgbClr val="BFBFB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050" b="1" i="0" u="none" strike="noStrike" cap="none">
                  <a:solidFill>
                    <a:srgbClr val="FF6600"/>
                  </a:solidFill>
                  <a:latin typeface="Montserrat ExtraBold"/>
                  <a:ea typeface="Montserrat ExtraBold"/>
                  <a:cs typeface="Montserrat ExtraBold"/>
                  <a:sym typeface="Montserrat ExtraBold"/>
                </a:rPr>
                <a:t>$2000</a:t>
              </a:r>
              <a:endParaRPr/>
            </a:p>
          </p:txBody>
        </p:sp>
        <p:sp>
          <p:nvSpPr>
            <p:cNvPr id="305" name="Google Shape;305;p35"/>
            <p:cNvSpPr txBox="1"/>
            <p:nvPr/>
          </p:nvSpPr>
          <p:spPr>
            <a:xfrm>
              <a:off x="3860123" y="3928858"/>
              <a:ext cx="4421606" cy="982791"/>
            </a:xfrm>
            <a:prstGeom prst="rect">
              <a:avLst/>
            </a:prstGeom>
            <a:noFill/>
            <a:ln>
              <a:noFill/>
            </a:ln>
          </p:spPr>
          <p:txBody>
            <a:bodyPr spcFirstLastPara="1" wrap="square" lIns="91425" tIns="45700" rIns="91425" bIns="45700" anchor="t" anchorCtr="0">
              <a:noAutofit/>
            </a:bodyPr>
            <a:lstStyle/>
            <a:p>
              <a:pPr marL="0" marR="0" lvl="0" indent="0" algn="ctr" rtl="0">
                <a:lnSpc>
                  <a:spcPct val="110000"/>
                </a:lnSpc>
                <a:spcBef>
                  <a:spcPts val="0"/>
                </a:spcBef>
                <a:spcAft>
                  <a:spcPts val="0"/>
                </a:spcAft>
                <a:buNone/>
              </a:pPr>
              <a:r>
                <a:rPr lang="en-GB" sz="1050" b="0" i="0" u="none" strike="noStrike" cap="none">
                  <a:solidFill>
                    <a:srgbClr val="000000"/>
                  </a:solidFill>
                  <a:latin typeface="Open Sans"/>
                  <a:ea typeface="Open Sans"/>
                  <a:cs typeface="Open Sans"/>
                  <a:sym typeface="Open Sans"/>
                </a:rPr>
                <a:t>Place benefits here.</a:t>
              </a:r>
              <a:endParaRPr/>
            </a:p>
          </p:txBody>
        </p:sp>
        <p:sp>
          <p:nvSpPr>
            <p:cNvPr id="306" name="Google Shape;306;p35"/>
            <p:cNvSpPr txBox="1"/>
            <p:nvPr/>
          </p:nvSpPr>
          <p:spPr>
            <a:xfrm>
              <a:off x="3860800" y="8215210"/>
              <a:ext cx="4445000" cy="143328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endParaRPr sz="1875" b="1" i="0" u="none" strike="noStrike" cap="none">
                <a:solidFill>
                  <a:srgbClr val="000000"/>
                </a:solidFill>
                <a:latin typeface="Montserrat ExtraBold"/>
                <a:ea typeface="Montserrat ExtraBold"/>
                <a:cs typeface="Montserrat ExtraBold"/>
                <a:sym typeface="Montserrat ExtraBold"/>
              </a:endParaRPr>
            </a:p>
          </p:txBody>
        </p:sp>
      </p:grpSp>
      <p:pic>
        <p:nvPicPr>
          <p:cNvPr id="307" name="Google Shape;307;p35"/>
          <p:cNvPicPr preferRelativeResize="0"/>
          <p:nvPr/>
        </p:nvPicPr>
        <p:blipFill rotWithShape="1">
          <a:blip r:embed="rId3">
            <a:alphaModFix/>
          </a:blip>
          <a:srcRect/>
          <a:stretch/>
        </p:blipFill>
        <p:spPr>
          <a:xfrm>
            <a:off x="557407" y="3197788"/>
            <a:ext cx="1274176" cy="1274176"/>
          </a:xfrm>
          <a:prstGeom prst="rect">
            <a:avLst/>
          </a:prstGeom>
          <a:noFill/>
          <a:ln>
            <a:noFill/>
          </a:ln>
        </p:spPr>
      </p:pic>
      <p:pic>
        <p:nvPicPr>
          <p:cNvPr id="308" name="Google Shape;308;p35" descr="C:\Users\pcurtis\Documents\Adobe\Tier - 2.jpg"/>
          <p:cNvPicPr preferRelativeResize="0"/>
          <p:nvPr/>
        </p:nvPicPr>
        <p:blipFill rotWithShape="1">
          <a:blip r:embed="rId4">
            <a:alphaModFix/>
          </a:blip>
          <a:srcRect/>
          <a:stretch/>
        </p:blipFill>
        <p:spPr>
          <a:xfrm>
            <a:off x="1898532" y="3196701"/>
            <a:ext cx="1276350" cy="1276350"/>
          </a:xfrm>
          <a:prstGeom prst="rect">
            <a:avLst/>
          </a:prstGeom>
          <a:noFill/>
          <a:ln>
            <a:noFill/>
          </a:ln>
        </p:spPr>
      </p:pic>
      <p:pic>
        <p:nvPicPr>
          <p:cNvPr id="309" name="Google Shape;309;p35" descr="C:\Users\pcurtis\Documents\Adobe\Tier - 3.jpg"/>
          <p:cNvPicPr preferRelativeResize="0"/>
          <p:nvPr/>
        </p:nvPicPr>
        <p:blipFill rotWithShape="1">
          <a:blip r:embed="rId5">
            <a:alphaModFix/>
          </a:blip>
          <a:srcRect/>
          <a:stretch/>
        </p:blipFill>
        <p:spPr>
          <a:xfrm>
            <a:off x="3233440" y="3197788"/>
            <a:ext cx="1276350" cy="1276350"/>
          </a:xfrm>
          <a:prstGeom prst="rect">
            <a:avLst/>
          </a:prstGeom>
          <a:noFill/>
          <a:ln>
            <a:noFill/>
          </a:ln>
        </p:spPr>
      </p:pic>
      <p:pic>
        <p:nvPicPr>
          <p:cNvPr id="310" name="Google Shape;310;p35" descr="C:\Users\pcurtis\Documents\Adobe\Tier - 4.jpg"/>
          <p:cNvPicPr preferRelativeResize="0"/>
          <p:nvPr/>
        </p:nvPicPr>
        <p:blipFill rotWithShape="1">
          <a:blip r:embed="rId6">
            <a:alphaModFix/>
          </a:blip>
          <a:srcRect/>
          <a:stretch/>
        </p:blipFill>
        <p:spPr>
          <a:xfrm>
            <a:off x="4572867" y="3195614"/>
            <a:ext cx="1276350" cy="1276350"/>
          </a:xfrm>
          <a:prstGeom prst="rect">
            <a:avLst/>
          </a:prstGeom>
          <a:noFill/>
          <a:ln>
            <a:noFill/>
          </a:ln>
        </p:spPr>
      </p:pic>
      <p:pic>
        <p:nvPicPr>
          <p:cNvPr id="311" name="Google Shape;311;p35"/>
          <p:cNvPicPr preferRelativeResize="0"/>
          <p:nvPr/>
        </p:nvPicPr>
        <p:blipFill rotWithShape="1">
          <a:blip r:embed="rId7">
            <a:alphaModFix/>
          </a:blip>
          <a:srcRect/>
          <a:stretch/>
        </p:blipFill>
        <p:spPr>
          <a:xfrm>
            <a:off x="5908476" y="3197897"/>
            <a:ext cx="1276350" cy="1276350"/>
          </a:xfrm>
          <a:prstGeom prst="rect">
            <a:avLst/>
          </a:prstGeom>
          <a:noFill/>
          <a:ln>
            <a:noFill/>
          </a:ln>
        </p:spPr>
      </p:pic>
      <p:pic>
        <p:nvPicPr>
          <p:cNvPr id="312" name="Google Shape;312;p35"/>
          <p:cNvPicPr preferRelativeResize="0"/>
          <p:nvPr/>
        </p:nvPicPr>
        <p:blipFill rotWithShape="1">
          <a:blip r:embed="rId8">
            <a:alphaModFix/>
          </a:blip>
          <a:srcRect/>
          <a:stretch/>
        </p:blipFill>
        <p:spPr>
          <a:xfrm>
            <a:off x="7254533" y="3197897"/>
            <a:ext cx="1276350" cy="1276350"/>
          </a:xfrm>
          <a:prstGeom prst="rect">
            <a:avLst/>
          </a:prstGeom>
          <a:noFill/>
          <a:ln>
            <a:noFill/>
          </a:ln>
        </p:spPr>
      </p:pic>
      <p:sp>
        <p:nvSpPr>
          <p:cNvPr id="313" name="Google Shape;313;p35"/>
          <p:cNvSpPr txBox="1"/>
          <p:nvPr/>
        </p:nvSpPr>
        <p:spPr>
          <a:xfrm>
            <a:off x="545901" y="1136400"/>
            <a:ext cx="7956300" cy="415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050" b="0" i="0" u="none" strike="noStrike" cap="none">
                <a:solidFill>
                  <a:srgbClr val="000000"/>
                </a:solidFill>
                <a:latin typeface="Open Sans"/>
                <a:ea typeface="Open Sans"/>
                <a:cs typeface="Open Sans"/>
                <a:sym typeface="Open Sans"/>
              </a:rPr>
              <a:t>By sponsoring our team, we will have the opportunity to represent our Affiliate and continue to develop top skills needed to prepare us to be employable and active citizens in our home country.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36"/>
          <p:cNvSpPr txBox="1"/>
          <p:nvPr/>
        </p:nvSpPr>
        <p:spPr>
          <a:xfrm>
            <a:off x="540008" y="413784"/>
            <a:ext cx="5260200" cy="4371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r>
              <a:rPr lang="en-GB" sz="2700" b="1" i="0" u="none" strike="noStrike" cap="none">
                <a:solidFill>
                  <a:srgbClr val="FF6600"/>
                </a:solidFill>
                <a:latin typeface="Montserrat ExtraBold"/>
                <a:ea typeface="Montserrat ExtraBold"/>
                <a:cs typeface="Montserrat ExtraBold"/>
                <a:sym typeface="Montserrat ExtraBold"/>
              </a:rPr>
              <a:t>Sponsorship Levels</a:t>
            </a:r>
            <a:endParaRPr sz="2700" b="1" i="0" u="none" strike="noStrike" cap="none">
              <a:solidFill>
                <a:schemeClr val="lt2"/>
              </a:solidFill>
              <a:latin typeface="Montserrat ExtraBold"/>
              <a:ea typeface="Montserrat ExtraBold"/>
              <a:cs typeface="Montserrat ExtraBold"/>
              <a:sym typeface="Montserrat ExtraBold"/>
            </a:endParaRPr>
          </a:p>
        </p:txBody>
      </p:sp>
      <p:sp>
        <p:nvSpPr>
          <p:cNvPr id="320" name="Google Shape;320;p36"/>
          <p:cNvSpPr txBox="1"/>
          <p:nvPr/>
        </p:nvSpPr>
        <p:spPr>
          <a:xfrm>
            <a:off x="540008" y="250766"/>
            <a:ext cx="3283500" cy="253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050" b="1" i="0" u="none" strike="noStrike" cap="none">
                <a:solidFill>
                  <a:srgbClr val="8000FF"/>
                </a:solidFill>
                <a:latin typeface="Montserrat ExtraBold"/>
                <a:ea typeface="Montserrat ExtraBold"/>
                <a:cs typeface="Montserrat ExtraBold"/>
                <a:sym typeface="Montserrat ExtraBold"/>
              </a:rPr>
              <a:t>HOW YOU CAN HELP</a:t>
            </a:r>
            <a:endParaRPr>
              <a:solidFill>
                <a:srgbClr val="8000FF"/>
              </a:solidFill>
            </a:endParaRPr>
          </a:p>
        </p:txBody>
      </p:sp>
      <p:grpSp>
        <p:nvGrpSpPr>
          <p:cNvPr id="321" name="Google Shape;321;p36"/>
          <p:cNvGrpSpPr/>
          <p:nvPr/>
        </p:nvGrpSpPr>
        <p:grpSpPr>
          <a:xfrm>
            <a:off x="1883464" y="1699895"/>
            <a:ext cx="1274564" cy="2733386"/>
            <a:chOff x="3860800" y="2333377"/>
            <a:chExt cx="4445000" cy="9275671"/>
          </a:xfrm>
        </p:grpSpPr>
        <p:sp>
          <p:nvSpPr>
            <p:cNvPr id="322" name="Google Shape;322;p36"/>
            <p:cNvSpPr/>
            <p:nvPr/>
          </p:nvSpPr>
          <p:spPr>
            <a:xfrm>
              <a:off x="3860800" y="2709458"/>
              <a:ext cx="4445000" cy="8899590"/>
            </a:xfrm>
            <a:prstGeom prst="rect">
              <a:avLst/>
            </a:prstGeom>
            <a:noFill/>
            <a:ln w="9525" cap="flat" cmpd="sng">
              <a:solidFill>
                <a:srgbClr val="D8D8D8"/>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525" b="1" i="0" u="none" strike="noStrike" cap="none">
                <a:solidFill>
                  <a:schemeClr val="dk1"/>
                </a:solidFill>
                <a:latin typeface="Montserrat ExtraBold"/>
                <a:ea typeface="Montserrat ExtraBold"/>
                <a:cs typeface="Montserrat ExtraBold"/>
                <a:sym typeface="Montserrat ExtraBold"/>
              </a:endParaRPr>
            </a:p>
          </p:txBody>
        </p:sp>
        <p:sp>
          <p:nvSpPr>
            <p:cNvPr id="323" name="Google Shape;323;p36"/>
            <p:cNvSpPr/>
            <p:nvPr/>
          </p:nvSpPr>
          <p:spPr>
            <a:xfrm>
              <a:off x="3860800" y="2333377"/>
              <a:ext cx="4445000" cy="1306906"/>
            </a:xfrm>
            <a:prstGeom prst="rect">
              <a:avLst/>
            </a:prstGeom>
            <a:solidFill>
              <a:srgbClr val="D8D8D8"/>
            </a:solidFill>
            <a:ln w="9525" cap="flat" cmpd="sng">
              <a:solidFill>
                <a:srgbClr val="BFBFB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050" b="1" i="0" u="none" strike="noStrike" cap="none">
                  <a:solidFill>
                    <a:srgbClr val="FF6600"/>
                  </a:solidFill>
                  <a:latin typeface="Montserrat ExtraBold"/>
                  <a:ea typeface="Montserrat ExtraBold"/>
                  <a:cs typeface="Montserrat ExtraBold"/>
                  <a:sym typeface="Montserrat ExtraBold"/>
                </a:rPr>
                <a:t>Room &amp; Board</a:t>
              </a:r>
              <a:endParaRPr/>
            </a:p>
          </p:txBody>
        </p:sp>
        <p:sp>
          <p:nvSpPr>
            <p:cNvPr id="324" name="Google Shape;324;p36"/>
            <p:cNvSpPr txBox="1"/>
            <p:nvPr/>
          </p:nvSpPr>
          <p:spPr>
            <a:xfrm>
              <a:off x="4013841" y="4115880"/>
              <a:ext cx="4138919" cy="86165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GB" sz="1050" b="0" i="0" u="none" strike="noStrike" cap="none">
                  <a:solidFill>
                    <a:srgbClr val="000000"/>
                  </a:solidFill>
                  <a:latin typeface="Open Sans"/>
                  <a:ea typeface="Open Sans"/>
                  <a:cs typeface="Open Sans"/>
                  <a:sym typeface="Open Sans"/>
                </a:rPr>
                <a:t>$4,000 USD</a:t>
              </a:r>
              <a:endParaRPr/>
            </a:p>
          </p:txBody>
        </p:sp>
      </p:grpSp>
      <p:grpSp>
        <p:nvGrpSpPr>
          <p:cNvPr id="325" name="Google Shape;325;p36"/>
          <p:cNvGrpSpPr/>
          <p:nvPr/>
        </p:nvGrpSpPr>
        <p:grpSpPr>
          <a:xfrm>
            <a:off x="7235622" y="1699895"/>
            <a:ext cx="1274564" cy="2759075"/>
            <a:chOff x="3860800" y="2268750"/>
            <a:chExt cx="4445000" cy="10134382"/>
          </a:xfrm>
        </p:grpSpPr>
        <p:sp>
          <p:nvSpPr>
            <p:cNvPr id="326" name="Google Shape;326;p36"/>
            <p:cNvSpPr/>
            <p:nvPr/>
          </p:nvSpPr>
          <p:spPr>
            <a:xfrm>
              <a:off x="3860800" y="2675819"/>
              <a:ext cx="4445000" cy="9727313"/>
            </a:xfrm>
            <a:prstGeom prst="rect">
              <a:avLst/>
            </a:prstGeom>
            <a:noFill/>
            <a:ln w="9525" cap="flat" cmpd="sng">
              <a:solidFill>
                <a:srgbClr val="D8D8D8"/>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525" b="1" i="0" u="none" strike="noStrike" cap="none">
                <a:solidFill>
                  <a:schemeClr val="dk1"/>
                </a:solidFill>
                <a:latin typeface="Montserrat ExtraBold"/>
                <a:ea typeface="Montserrat ExtraBold"/>
                <a:cs typeface="Montserrat ExtraBold"/>
                <a:sym typeface="Montserrat ExtraBold"/>
              </a:endParaRPr>
            </a:p>
          </p:txBody>
        </p:sp>
        <p:sp>
          <p:nvSpPr>
            <p:cNvPr id="327" name="Google Shape;327;p36"/>
            <p:cNvSpPr/>
            <p:nvPr/>
          </p:nvSpPr>
          <p:spPr>
            <a:xfrm>
              <a:off x="3860800" y="2268750"/>
              <a:ext cx="4445000" cy="1414594"/>
            </a:xfrm>
            <a:prstGeom prst="rect">
              <a:avLst/>
            </a:prstGeom>
            <a:solidFill>
              <a:srgbClr val="D8D8D8"/>
            </a:solidFill>
            <a:ln w="9525" cap="flat" cmpd="sng">
              <a:solidFill>
                <a:srgbClr val="BFBFB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050" b="1" i="0" u="none" strike="noStrike" cap="none">
                  <a:solidFill>
                    <a:srgbClr val="FF6600"/>
                  </a:solidFill>
                  <a:latin typeface="Montserrat ExtraBold"/>
                  <a:ea typeface="Montserrat ExtraBold"/>
                  <a:cs typeface="Montserrat ExtraBold"/>
                  <a:sym typeface="Montserrat ExtraBold"/>
                </a:rPr>
                <a:t>T-shirts &amp; Pins</a:t>
              </a:r>
              <a:endParaRPr/>
            </a:p>
          </p:txBody>
        </p:sp>
        <p:sp>
          <p:nvSpPr>
            <p:cNvPr id="328" name="Google Shape;328;p36"/>
            <p:cNvSpPr txBox="1"/>
            <p:nvPr/>
          </p:nvSpPr>
          <p:spPr>
            <a:xfrm>
              <a:off x="3860800" y="4132996"/>
              <a:ext cx="4445000" cy="93266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GB" sz="1050" b="0" i="0" u="none" strike="noStrike" cap="none">
                  <a:solidFill>
                    <a:srgbClr val="000000"/>
                  </a:solidFill>
                  <a:latin typeface="Open Sans"/>
                  <a:ea typeface="Open Sans"/>
                  <a:cs typeface="Open Sans"/>
                  <a:sym typeface="Open Sans"/>
                </a:rPr>
                <a:t>$500</a:t>
              </a:r>
              <a:endParaRPr/>
            </a:p>
          </p:txBody>
        </p:sp>
      </p:grpSp>
      <p:grpSp>
        <p:nvGrpSpPr>
          <p:cNvPr id="329" name="Google Shape;329;p36"/>
          <p:cNvGrpSpPr/>
          <p:nvPr/>
        </p:nvGrpSpPr>
        <p:grpSpPr>
          <a:xfrm>
            <a:off x="3222322" y="1699895"/>
            <a:ext cx="1274564" cy="2733386"/>
            <a:chOff x="3860800" y="2765520"/>
            <a:chExt cx="4445000" cy="9434143"/>
          </a:xfrm>
        </p:grpSpPr>
        <p:sp>
          <p:nvSpPr>
            <p:cNvPr id="330" name="Google Shape;330;p36"/>
            <p:cNvSpPr/>
            <p:nvPr/>
          </p:nvSpPr>
          <p:spPr>
            <a:xfrm>
              <a:off x="3860800" y="3148027"/>
              <a:ext cx="4445000" cy="9051636"/>
            </a:xfrm>
            <a:prstGeom prst="rect">
              <a:avLst/>
            </a:prstGeom>
            <a:noFill/>
            <a:ln w="9525" cap="flat" cmpd="sng">
              <a:solidFill>
                <a:srgbClr val="D8D8D8"/>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525" b="1" i="0" u="none" strike="noStrike" cap="none">
                <a:solidFill>
                  <a:schemeClr val="dk1"/>
                </a:solidFill>
                <a:latin typeface="Montserrat ExtraBold"/>
                <a:ea typeface="Montserrat ExtraBold"/>
                <a:cs typeface="Montserrat ExtraBold"/>
                <a:sym typeface="Montserrat ExtraBold"/>
              </a:endParaRPr>
            </a:p>
          </p:txBody>
        </p:sp>
        <p:sp>
          <p:nvSpPr>
            <p:cNvPr id="331" name="Google Shape;331;p36"/>
            <p:cNvSpPr/>
            <p:nvPr/>
          </p:nvSpPr>
          <p:spPr>
            <a:xfrm>
              <a:off x="3860800" y="2765520"/>
              <a:ext cx="4445000" cy="1329228"/>
            </a:xfrm>
            <a:prstGeom prst="rect">
              <a:avLst/>
            </a:prstGeom>
            <a:solidFill>
              <a:srgbClr val="D8D8D8"/>
            </a:solidFill>
            <a:ln w="9525" cap="flat" cmpd="sng">
              <a:solidFill>
                <a:srgbClr val="BFBFB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050" b="1" i="0" u="none" strike="noStrike" cap="none">
                  <a:solidFill>
                    <a:srgbClr val="FF6600"/>
                  </a:solidFill>
                  <a:latin typeface="Montserrat ExtraBold"/>
                  <a:ea typeface="Montserrat ExtraBold"/>
                  <a:cs typeface="Montserrat ExtraBold"/>
                  <a:sym typeface="Montserrat ExtraBold"/>
                </a:rPr>
                <a:t>Transportation</a:t>
              </a:r>
              <a:endParaRPr/>
            </a:p>
          </p:txBody>
        </p:sp>
        <p:sp>
          <p:nvSpPr>
            <p:cNvPr id="332" name="Google Shape;332;p36"/>
            <p:cNvSpPr txBox="1"/>
            <p:nvPr/>
          </p:nvSpPr>
          <p:spPr>
            <a:xfrm>
              <a:off x="3860800" y="5221740"/>
              <a:ext cx="4445000" cy="55769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endParaRPr sz="450" b="1" i="0" u="none" strike="noStrike" cap="none">
                <a:solidFill>
                  <a:srgbClr val="000000"/>
                </a:solidFill>
                <a:latin typeface="Montserrat ExtraBold"/>
                <a:ea typeface="Montserrat ExtraBold"/>
                <a:cs typeface="Montserrat ExtraBold"/>
                <a:sym typeface="Montserrat ExtraBold"/>
              </a:endParaRPr>
            </a:p>
          </p:txBody>
        </p:sp>
      </p:grpSp>
      <p:grpSp>
        <p:nvGrpSpPr>
          <p:cNvPr id="333" name="Google Shape;333;p36"/>
          <p:cNvGrpSpPr/>
          <p:nvPr/>
        </p:nvGrpSpPr>
        <p:grpSpPr>
          <a:xfrm>
            <a:off x="4560882" y="1699896"/>
            <a:ext cx="1274565" cy="2733385"/>
            <a:chOff x="3860799" y="2267753"/>
            <a:chExt cx="4445004" cy="10064626"/>
          </a:xfrm>
        </p:grpSpPr>
        <p:sp>
          <p:nvSpPr>
            <p:cNvPr id="334" name="Google Shape;334;p36"/>
            <p:cNvSpPr/>
            <p:nvPr/>
          </p:nvSpPr>
          <p:spPr>
            <a:xfrm>
              <a:off x="3860803" y="2675819"/>
              <a:ext cx="4445000" cy="9656560"/>
            </a:xfrm>
            <a:prstGeom prst="rect">
              <a:avLst/>
            </a:prstGeom>
            <a:noFill/>
            <a:ln w="9525" cap="flat" cmpd="sng">
              <a:solidFill>
                <a:srgbClr val="D8D8D8"/>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525" b="1" i="0" u="none" strike="noStrike" cap="none">
                <a:solidFill>
                  <a:schemeClr val="dk1"/>
                </a:solidFill>
                <a:latin typeface="Montserrat ExtraBold"/>
                <a:ea typeface="Montserrat ExtraBold"/>
                <a:cs typeface="Montserrat ExtraBold"/>
                <a:sym typeface="Montserrat ExtraBold"/>
              </a:endParaRPr>
            </a:p>
          </p:txBody>
        </p:sp>
        <p:sp>
          <p:nvSpPr>
            <p:cNvPr id="335" name="Google Shape;335;p36"/>
            <p:cNvSpPr/>
            <p:nvPr/>
          </p:nvSpPr>
          <p:spPr>
            <a:xfrm>
              <a:off x="3860801" y="2267753"/>
              <a:ext cx="4445000" cy="1418067"/>
            </a:xfrm>
            <a:prstGeom prst="rect">
              <a:avLst/>
            </a:prstGeom>
            <a:solidFill>
              <a:srgbClr val="D8D8D8"/>
            </a:solidFill>
            <a:ln w="9525" cap="flat" cmpd="sng">
              <a:solidFill>
                <a:srgbClr val="BFBFB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050" b="1" i="0" u="none" strike="noStrike" cap="none">
                  <a:solidFill>
                    <a:srgbClr val="FF6600"/>
                  </a:solidFill>
                  <a:latin typeface="Montserrat ExtraBold"/>
                  <a:ea typeface="Montserrat ExtraBold"/>
                  <a:cs typeface="Montserrat ExtraBold"/>
                  <a:sym typeface="Montserrat ExtraBold"/>
                </a:rPr>
                <a:t>Visa &amp; Insurance</a:t>
              </a:r>
              <a:endParaRPr/>
            </a:p>
          </p:txBody>
        </p:sp>
        <p:sp>
          <p:nvSpPr>
            <p:cNvPr id="336" name="Google Shape;336;p36"/>
            <p:cNvSpPr txBox="1"/>
            <p:nvPr/>
          </p:nvSpPr>
          <p:spPr>
            <a:xfrm>
              <a:off x="3860799" y="4136564"/>
              <a:ext cx="4445001" cy="93494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GB" sz="1050" b="0" i="0" u="none" strike="noStrike" cap="none">
                  <a:solidFill>
                    <a:srgbClr val="000000"/>
                  </a:solidFill>
                  <a:latin typeface="Open Sans"/>
                  <a:ea typeface="Open Sans"/>
                  <a:cs typeface="Open Sans"/>
                  <a:sym typeface="Open Sans"/>
                </a:rPr>
                <a:t>$1,225 USD</a:t>
              </a:r>
              <a:endParaRPr/>
            </a:p>
          </p:txBody>
        </p:sp>
      </p:grpSp>
      <p:grpSp>
        <p:nvGrpSpPr>
          <p:cNvPr id="337" name="Google Shape;337;p36"/>
          <p:cNvGrpSpPr/>
          <p:nvPr/>
        </p:nvGrpSpPr>
        <p:grpSpPr>
          <a:xfrm>
            <a:off x="5896764" y="1699897"/>
            <a:ext cx="1279354" cy="2733385"/>
            <a:chOff x="3860800" y="2267755"/>
            <a:chExt cx="4461704" cy="10064626"/>
          </a:xfrm>
        </p:grpSpPr>
        <p:sp>
          <p:nvSpPr>
            <p:cNvPr id="338" name="Google Shape;338;p36"/>
            <p:cNvSpPr/>
            <p:nvPr/>
          </p:nvSpPr>
          <p:spPr>
            <a:xfrm>
              <a:off x="3860800" y="2675819"/>
              <a:ext cx="4445000" cy="9656562"/>
            </a:xfrm>
            <a:prstGeom prst="rect">
              <a:avLst/>
            </a:prstGeom>
            <a:noFill/>
            <a:ln w="9525" cap="flat" cmpd="sng">
              <a:solidFill>
                <a:srgbClr val="D8D8D8"/>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525" b="1" i="0" u="none" strike="noStrike" cap="none">
                <a:solidFill>
                  <a:schemeClr val="dk1"/>
                </a:solidFill>
                <a:latin typeface="Montserrat ExtraBold"/>
                <a:ea typeface="Montserrat ExtraBold"/>
                <a:cs typeface="Montserrat ExtraBold"/>
                <a:sym typeface="Montserrat ExtraBold"/>
              </a:endParaRPr>
            </a:p>
          </p:txBody>
        </p:sp>
        <p:sp>
          <p:nvSpPr>
            <p:cNvPr id="339" name="Google Shape;339;p36"/>
            <p:cNvSpPr/>
            <p:nvPr/>
          </p:nvSpPr>
          <p:spPr>
            <a:xfrm>
              <a:off x="3860800" y="2267755"/>
              <a:ext cx="4445000" cy="1418064"/>
            </a:xfrm>
            <a:prstGeom prst="rect">
              <a:avLst/>
            </a:prstGeom>
            <a:solidFill>
              <a:srgbClr val="D8D8D8"/>
            </a:solidFill>
            <a:ln w="9525" cap="flat" cmpd="sng">
              <a:solidFill>
                <a:srgbClr val="BFBFB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050" b="1" i="0" u="none" strike="noStrike" cap="none">
                  <a:solidFill>
                    <a:srgbClr val="FF6600"/>
                  </a:solidFill>
                  <a:latin typeface="Montserrat ExtraBold"/>
                  <a:ea typeface="Montserrat ExtraBold"/>
                  <a:cs typeface="Montserrat ExtraBold"/>
                  <a:sym typeface="Montserrat ExtraBold"/>
                </a:rPr>
                <a:t>Prop Shipment</a:t>
              </a:r>
              <a:endParaRPr/>
            </a:p>
          </p:txBody>
        </p:sp>
        <p:sp>
          <p:nvSpPr>
            <p:cNvPr id="340" name="Google Shape;340;p36"/>
            <p:cNvSpPr txBox="1"/>
            <p:nvPr/>
          </p:nvSpPr>
          <p:spPr>
            <a:xfrm>
              <a:off x="3877505" y="4140160"/>
              <a:ext cx="4444999" cy="93494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GB" sz="1050" b="0" i="0" u="none" strike="noStrike" cap="none">
                  <a:solidFill>
                    <a:srgbClr val="000000"/>
                  </a:solidFill>
                  <a:latin typeface="Open Sans"/>
                  <a:ea typeface="Open Sans"/>
                  <a:cs typeface="Open Sans"/>
                  <a:sym typeface="Open Sans"/>
                </a:rPr>
                <a:t>$500 USD</a:t>
              </a:r>
              <a:endParaRPr/>
            </a:p>
          </p:txBody>
        </p:sp>
      </p:grpSp>
      <p:grpSp>
        <p:nvGrpSpPr>
          <p:cNvPr id="341" name="Google Shape;341;p36"/>
          <p:cNvGrpSpPr/>
          <p:nvPr/>
        </p:nvGrpSpPr>
        <p:grpSpPr>
          <a:xfrm>
            <a:off x="545901" y="1699895"/>
            <a:ext cx="1274758" cy="2733386"/>
            <a:chOff x="3860123" y="2046242"/>
            <a:chExt cx="4445677" cy="10286133"/>
          </a:xfrm>
        </p:grpSpPr>
        <p:sp>
          <p:nvSpPr>
            <p:cNvPr id="342" name="Google Shape;342;p36"/>
            <p:cNvSpPr/>
            <p:nvPr/>
          </p:nvSpPr>
          <p:spPr>
            <a:xfrm>
              <a:off x="3860800" y="3276811"/>
              <a:ext cx="4445000" cy="9055564"/>
            </a:xfrm>
            <a:prstGeom prst="rect">
              <a:avLst/>
            </a:prstGeom>
            <a:noFill/>
            <a:ln w="9525" cap="flat" cmpd="sng">
              <a:solidFill>
                <a:srgbClr val="D8D8D8"/>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525" b="1" i="0" u="none" strike="noStrike" cap="none">
                <a:solidFill>
                  <a:schemeClr val="dk1"/>
                </a:solidFill>
                <a:latin typeface="Montserrat ExtraBold"/>
                <a:ea typeface="Montserrat ExtraBold"/>
                <a:cs typeface="Montserrat ExtraBold"/>
                <a:sym typeface="Montserrat ExtraBold"/>
              </a:endParaRPr>
            </a:p>
          </p:txBody>
        </p:sp>
        <p:sp>
          <p:nvSpPr>
            <p:cNvPr id="343" name="Google Shape;343;p36"/>
            <p:cNvSpPr/>
            <p:nvPr/>
          </p:nvSpPr>
          <p:spPr>
            <a:xfrm>
              <a:off x="3860800" y="2046242"/>
              <a:ext cx="4445000" cy="1449279"/>
            </a:xfrm>
            <a:prstGeom prst="rect">
              <a:avLst/>
            </a:prstGeom>
            <a:solidFill>
              <a:srgbClr val="D8D8D8"/>
            </a:solidFill>
            <a:ln w="9525" cap="flat" cmpd="sng">
              <a:solidFill>
                <a:srgbClr val="BFBFB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050" b="1" i="0" u="none" strike="noStrike" cap="none">
                  <a:solidFill>
                    <a:srgbClr val="FF6600"/>
                  </a:solidFill>
                  <a:latin typeface="Montserrat ExtraBold"/>
                  <a:ea typeface="Montserrat ExtraBold"/>
                  <a:cs typeface="Montserrat ExtraBold"/>
                  <a:sym typeface="Montserrat ExtraBold"/>
                </a:rPr>
                <a:t>Event Sponsor</a:t>
              </a:r>
              <a:endParaRPr/>
            </a:p>
          </p:txBody>
        </p:sp>
        <p:sp>
          <p:nvSpPr>
            <p:cNvPr id="344" name="Google Shape;344;p36"/>
            <p:cNvSpPr txBox="1"/>
            <p:nvPr/>
          </p:nvSpPr>
          <p:spPr>
            <a:xfrm>
              <a:off x="3860123" y="3928858"/>
              <a:ext cx="4421606" cy="1651656"/>
            </a:xfrm>
            <a:prstGeom prst="rect">
              <a:avLst/>
            </a:prstGeom>
            <a:noFill/>
            <a:ln>
              <a:noFill/>
            </a:ln>
          </p:spPr>
          <p:txBody>
            <a:bodyPr spcFirstLastPara="1" wrap="square" lIns="91425" tIns="45700" rIns="91425" bIns="45700" anchor="t" anchorCtr="0">
              <a:noAutofit/>
            </a:bodyPr>
            <a:lstStyle/>
            <a:p>
              <a:pPr marL="0" marR="0" lvl="0" indent="0" algn="ctr" rtl="0">
                <a:lnSpc>
                  <a:spcPct val="110000"/>
                </a:lnSpc>
                <a:spcBef>
                  <a:spcPts val="0"/>
                </a:spcBef>
                <a:spcAft>
                  <a:spcPts val="0"/>
                </a:spcAft>
                <a:buNone/>
              </a:pPr>
              <a:r>
                <a:rPr lang="en-GB" sz="1050" b="0" i="0" u="none" strike="noStrike" cap="none">
                  <a:solidFill>
                    <a:srgbClr val="000000"/>
                  </a:solidFill>
                  <a:latin typeface="Open Sans"/>
                  <a:ea typeface="Open Sans"/>
                  <a:cs typeface="Open Sans"/>
                  <a:sym typeface="Open Sans"/>
                </a:rPr>
                <a:t>$5,000 USD</a:t>
              </a:r>
              <a:endParaRPr/>
            </a:p>
            <a:p>
              <a:pPr marL="0" marR="0" lvl="0" indent="0" algn="ctr" rtl="0">
                <a:lnSpc>
                  <a:spcPct val="110000"/>
                </a:lnSpc>
                <a:spcBef>
                  <a:spcPts val="0"/>
                </a:spcBef>
                <a:spcAft>
                  <a:spcPts val="0"/>
                </a:spcAft>
                <a:buNone/>
              </a:pPr>
              <a:r>
                <a:rPr lang="en-GB" sz="1050" b="0" i="0" u="none" strike="noStrike" cap="none">
                  <a:solidFill>
                    <a:srgbClr val="000000"/>
                  </a:solidFill>
                  <a:latin typeface="Open Sans"/>
                  <a:ea typeface="Open Sans"/>
                  <a:cs typeface="Open Sans"/>
                  <a:sym typeface="Open Sans"/>
                </a:rPr>
                <a:t>Logo on t-shirts</a:t>
              </a:r>
              <a:endParaRPr/>
            </a:p>
          </p:txBody>
        </p:sp>
        <p:sp>
          <p:nvSpPr>
            <p:cNvPr id="345" name="Google Shape;345;p36"/>
            <p:cNvSpPr txBox="1"/>
            <p:nvPr/>
          </p:nvSpPr>
          <p:spPr>
            <a:xfrm>
              <a:off x="3860800" y="8215210"/>
              <a:ext cx="4445000" cy="143328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endParaRPr sz="1875" b="1" i="0" u="none" strike="noStrike" cap="none">
                <a:solidFill>
                  <a:srgbClr val="000000"/>
                </a:solidFill>
                <a:latin typeface="Montserrat ExtraBold"/>
                <a:ea typeface="Montserrat ExtraBold"/>
                <a:cs typeface="Montserrat ExtraBold"/>
                <a:sym typeface="Montserrat ExtraBold"/>
              </a:endParaRPr>
            </a:p>
          </p:txBody>
        </p:sp>
      </p:grpSp>
      <p:pic>
        <p:nvPicPr>
          <p:cNvPr id="346" name="Google Shape;346;p36"/>
          <p:cNvPicPr preferRelativeResize="0"/>
          <p:nvPr/>
        </p:nvPicPr>
        <p:blipFill rotWithShape="1">
          <a:blip r:embed="rId3">
            <a:alphaModFix/>
          </a:blip>
          <a:srcRect/>
          <a:stretch/>
        </p:blipFill>
        <p:spPr>
          <a:xfrm>
            <a:off x="546289" y="3184794"/>
            <a:ext cx="1274176" cy="1274176"/>
          </a:xfrm>
          <a:prstGeom prst="rect">
            <a:avLst/>
          </a:prstGeom>
          <a:noFill/>
          <a:ln>
            <a:noFill/>
          </a:ln>
        </p:spPr>
      </p:pic>
      <p:pic>
        <p:nvPicPr>
          <p:cNvPr id="347" name="Google Shape;347;p36" descr="C:\Users\pcurtis\Documents\Adobe\Tier - 2.jpg"/>
          <p:cNvPicPr preferRelativeResize="0"/>
          <p:nvPr/>
        </p:nvPicPr>
        <p:blipFill rotWithShape="1">
          <a:blip r:embed="rId4">
            <a:alphaModFix/>
          </a:blip>
          <a:srcRect/>
          <a:stretch/>
        </p:blipFill>
        <p:spPr>
          <a:xfrm>
            <a:off x="1887414" y="3183707"/>
            <a:ext cx="1276350" cy="1276350"/>
          </a:xfrm>
          <a:prstGeom prst="rect">
            <a:avLst/>
          </a:prstGeom>
          <a:noFill/>
          <a:ln>
            <a:noFill/>
          </a:ln>
        </p:spPr>
      </p:pic>
      <p:pic>
        <p:nvPicPr>
          <p:cNvPr id="348" name="Google Shape;348;p36" descr="C:\Users\pcurtis\Documents\Adobe\Tier - 3.jpg"/>
          <p:cNvPicPr preferRelativeResize="0"/>
          <p:nvPr/>
        </p:nvPicPr>
        <p:blipFill rotWithShape="1">
          <a:blip r:embed="rId5">
            <a:alphaModFix/>
          </a:blip>
          <a:srcRect/>
          <a:stretch/>
        </p:blipFill>
        <p:spPr>
          <a:xfrm>
            <a:off x="3222322" y="3184794"/>
            <a:ext cx="1276350" cy="1276350"/>
          </a:xfrm>
          <a:prstGeom prst="rect">
            <a:avLst/>
          </a:prstGeom>
          <a:noFill/>
          <a:ln>
            <a:noFill/>
          </a:ln>
        </p:spPr>
      </p:pic>
      <p:pic>
        <p:nvPicPr>
          <p:cNvPr id="349" name="Google Shape;349;p36" descr="C:\Users\pcurtis\Documents\Adobe\Tier - 4.jpg"/>
          <p:cNvPicPr preferRelativeResize="0"/>
          <p:nvPr/>
        </p:nvPicPr>
        <p:blipFill rotWithShape="1">
          <a:blip r:embed="rId6">
            <a:alphaModFix/>
          </a:blip>
          <a:srcRect/>
          <a:stretch/>
        </p:blipFill>
        <p:spPr>
          <a:xfrm>
            <a:off x="4561749" y="3182620"/>
            <a:ext cx="1276350" cy="1276350"/>
          </a:xfrm>
          <a:prstGeom prst="rect">
            <a:avLst/>
          </a:prstGeom>
          <a:noFill/>
          <a:ln>
            <a:noFill/>
          </a:ln>
        </p:spPr>
      </p:pic>
      <p:pic>
        <p:nvPicPr>
          <p:cNvPr id="350" name="Google Shape;350;p36"/>
          <p:cNvPicPr preferRelativeResize="0"/>
          <p:nvPr/>
        </p:nvPicPr>
        <p:blipFill rotWithShape="1">
          <a:blip r:embed="rId7">
            <a:alphaModFix/>
          </a:blip>
          <a:srcRect/>
          <a:stretch/>
        </p:blipFill>
        <p:spPr>
          <a:xfrm>
            <a:off x="5897358" y="3184902"/>
            <a:ext cx="1276350" cy="1276350"/>
          </a:xfrm>
          <a:prstGeom prst="rect">
            <a:avLst/>
          </a:prstGeom>
          <a:noFill/>
          <a:ln>
            <a:noFill/>
          </a:ln>
        </p:spPr>
      </p:pic>
      <p:pic>
        <p:nvPicPr>
          <p:cNvPr id="351" name="Google Shape;351;p36"/>
          <p:cNvPicPr preferRelativeResize="0"/>
          <p:nvPr/>
        </p:nvPicPr>
        <p:blipFill rotWithShape="1">
          <a:blip r:embed="rId8">
            <a:alphaModFix/>
          </a:blip>
          <a:srcRect/>
          <a:stretch/>
        </p:blipFill>
        <p:spPr>
          <a:xfrm>
            <a:off x="7243415" y="3184902"/>
            <a:ext cx="1276350" cy="1276350"/>
          </a:xfrm>
          <a:prstGeom prst="rect">
            <a:avLst/>
          </a:prstGeom>
          <a:noFill/>
          <a:ln>
            <a:noFill/>
          </a:ln>
        </p:spPr>
      </p:pic>
      <p:sp>
        <p:nvSpPr>
          <p:cNvPr id="352" name="Google Shape;352;p36"/>
          <p:cNvSpPr txBox="1"/>
          <p:nvPr/>
        </p:nvSpPr>
        <p:spPr>
          <a:xfrm>
            <a:off x="545901" y="1028700"/>
            <a:ext cx="7956297" cy="41549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050" b="0" i="0" u="none" strike="noStrike" cap="none">
                <a:solidFill>
                  <a:srgbClr val="000000"/>
                </a:solidFill>
                <a:latin typeface="Open Sans"/>
                <a:ea typeface="Open Sans"/>
                <a:cs typeface="Open Sans"/>
                <a:sym typeface="Open Sans"/>
              </a:rPr>
              <a:t>By sponsoring our team, we will have the opportunity to represent our Affiliate and continue to develop top skills needed to prepare us to be employable and active citizens in our home country.</a:t>
            </a:r>
            <a:endParaRPr/>
          </a:p>
        </p:txBody>
      </p:sp>
      <p:sp>
        <p:nvSpPr>
          <p:cNvPr id="353" name="Google Shape;353;p36"/>
          <p:cNvSpPr txBox="1"/>
          <p:nvPr/>
        </p:nvSpPr>
        <p:spPr>
          <a:xfrm>
            <a:off x="3266205" y="2202507"/>
            <a:ext cx="1186798" cy="25391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GB" sz="1050" b="0" i="0" u="none" strike="noStrike" cap="none">
                <a:solidFill>
                  <a:srgbClr val="000000"/>
                </a:solidFill>
                <a:latin typeface="Open Sans"/>
                <a:ea typeface="Open Sans"/>
                <a:cs typeface="Open Sans"/>
                <a:sym typeface="Open Sans"/>
              </a:rPr>
              <a:t>$8,000 USD</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59" name="Google Shape;359;p37"/>
          <p:cNvPicPr preferRelativeResize="0">
            <a:picLocks noGrp="1"/>
          </p:cNvPicPr>
          <p:nvPr>
            <p:ph type="pic" idx="2"/>
          </p:nvPr>
        </p:nvPicPr>
        <p:blipFill rotWithShape="1">
          <a:blip r:embed="rId3">
            <a:alphaModFix/>
          </a:blip>
          <a:srcRect/>
          <a:stretch/>
        </p:blipFill>
        <p:spPr>
          <a:xfrm>
            <a:off x="2998" y="788790"/>
            <a:ext cx="9138005" cy="2722364"/>
          </a:xfrm>
          <a:prstGeom prst="rect">
            <a:avLst/>
          </a:prstGeom>
          <a:noFill/>
          <a:ln>
            <a:noFill/>
          </a:ln>
        </p:spPr>
      </p:pic>
      <p:sp>
        <p:nvSpPr>
          <p:cNvPr id="360" name="Google Shape;360;p37"/>
          <p:cNvSpPr/>
          <p:nvPr/>
        </p:nvSpPr>
        <p:spPr>
          <a:xfrm>
            <a:off x="1048196" y="4370125"/>
            <a:ext cx="1190400" cy="256800"/>
          </a:xfrm>
          <a:prstGeom prst="rect">
            <a:avLst/>
          </a:prstGeom>
          <a:noFill/>
          <a:ln>
            <a:noFill/>
          </a:ln>
        </p:spPr>
        <p:txBody>
          <a:bodyPr spcFirstLastPara="1" wrap="square" lIns="68550" tIns="34275" rIns="68550" bIns="34275" anchor="t" anchorCtr="0">
            <a:noAutofit/>
          </a:bodyPr>
          <a:lstStyle/>
          <a:p>
            <a:pPr marL="0" marR="0" lvl="0" indent="0" algn="l" rtl="0">
              <a:lnSpc>
                <a:spcPct val="150000"/>
              </a:lnSpc>
              <a:spcBef>
                <a:spcPts val="0"/>
              </a:spcBef>
              <a:spcAft>
                <a:spcPts val="0"/>
              </a:spcAft>
              <a:buNone/>
            </a:pPr>
            <a:r>
              <a:rPr lang="en-GB" sz="900" i="0" u="none" strike="noStrike" cap="none">
                <a:solidFill>
                  <a:srgbClr val="000000"/>
                </a:solidFill>
                <a:latin typeface="Open Sans"/>
                <a:ea typeface="Open Sans"/>
                <a:cs typeface="Open Sans"/>
                <a:sym typeface="Open Sans"/>
              </a:rPr>
              <a:t>Team email</a:t>
            </a:r>
            <a:endParaRPr>
              <a:latin typeface="Open Sans"/>
              <a:ea typeface="Open Sans"/>
              <a:cs typeface="Open Sans"/>
              <a:sym typeface="Open Sans"/>
            </a:endParaRPr>
          </a:p>
        </p:txBody>
      </p:sp>
      <p:sp>
        <p:nvSpPr>
          <p:cNvPr id="361" name="Google Shape;361;p37"/>
          <p:cNvSpPr/>
          <p:nvPr/>
        </p:nvSpPr>
        <p:spPr>
          <a:xfrm>
            <a:off x="2488958" y="4370125"/>
            <a:ext cx="877500" cy="256800"/>
          </a:xfrm>
          <a:prstGeom prst="rect">
            <a:avLst/>
          </a:prstGeom>
          <a:noFill/>
          <a:ln>
            <a:noFill/>
          </a:ln>
        </p:spPr>
        <p:txBody>
          <a:bodyPr spcFirstLastPara="1" wrap="square" lIns="68550" tIns="34275" rIns="68550" bIns="34275" anchor="t" anchorCtr="0">
            <a:noAutofit/>
          </a:bodyPr>
          <a:lstStyle/>
          <a:p>
            <a:pPr marL="0" marR="0" lvl="0" indent="0" algn="l" rtl="0">
              <a:lnSpc>
                <a:spcPct val="150000"/>
              </a:lnSpc>
              <a:spcBef>
                <a:spcPts val="0"/>
              </a:spcBef>
              <a:spcAft>
                <a:spcPts val="0"/>
              </a:spcAft>
              <a:buNone/>
            </a:pPr>
            <a:r>
              <a:rPr lang="en-GB" sz="900" i="0" u="none" strike="noStrike" cap="none">
                <a:solidFill>
                  <a:srgbClr val="000000"/>
                </a:solidFill>
                <a:latin typeface="Open Sans"/>
                <a:ea typeface="Open Sans"/>
                <a:cs typeface="Open Sans"/>
                <a:sym typeface="Open Sans"/>
              </a:rPr>
              <a:t>Team </a:t>
            </a:r>
            <a:r>
              <a:rPr lang="en-GB" sz="900">
                <a:latin typeface="Open Sans"/>
                <a:ea typeface="Open Sans"/>
                <a:cs typeface="Open Sans"/>
                <a:sym typeface="Open Sans"/>
              </a:rPr>
              <a:t>P</a:t>
            </a:r>
            <a:r>
              <a:rPr lang="en-GB" sz="900" i="0" u="none" strike="noStrike" cap="none">
                <a:solidFill>
                  <a:srgbClr val="000000"/>
                </a:solidFill>
                <a:latin typeface="Open Sans"/>
                <a:ea typeface="Open Sans"/>
                <a:cs typeface="Open Sans"/>
                <a:sym typeface="Open Sans"/>
              </a:rPr>
              <a:t>hone</a:t>
            </a:r>
            <a:endParaRPr>
              <a:latin typeface="Open Sans"/>
              <a:ea typeface="Open Sans"/>
              <a:cs typeface="Open Sans"/>
              <a:sym typeface="Open Sans"/>
            </a:endParaRPr>
          </a:p>
        </p:txBody>
      </p:sp>
      <p:sp>
        <p:nvSpPr>
          <p:cNvPr id="362" name="Google Shape;362;p37"/>
          <p:cNvSpPr/>
          <p:nvPr/>
        </p:nvSpPr>
        <p:spPr>
          <a:xfrm>
            <a:off x="4137225" y="4370125"/>
            <a:ext cx="2068500" cy="256800"/>
          </a:xfrm>
          <a:prstGeom prst="rect">
            <a:avLst/>
          </a:prstGeom>
          <a:noFill/>
          <a:ln>
            <a:noFill/>
          </a:ln>
        </p:spPr>
        <p:txBody>
          <a:bodyPr spcFirstLastPara="1" wrap="square" lIns="68550" tIns="34275" rIns="68550" bIns="34275" anchor="t" anchorCtr="0">
            <a:noAutofit/>
          </a:bodyPr>
          <a:lstStyle/>
          <a:p>
            <a:pPr marL="0" marR="0" lvl="0" indent="0" algn="l" rtl="0">
              <a:lnSpc>
                <a:spcPct val="150000"/>
              </a:lnSpc>
              <a:spcBef>
                <a:spcPts val="0"/>
              </a:spcBef>
              <a:spcAft>
                <a:spcPts val="0"/>
              </a:spcAft>
              <a:buNone/>
            </a:pPr>
            <a:r>
              <a:rPr lang="en-GB" sz="900" i="0" u="none" strike="noStrike" cap="none">
                <a:solidFill>
                  <a:srgbClr val="000000"/>
                </a:solidFill>
                <a:latin typeface="Open Sans"/>
                <a:ea typeface="Open Sans"/>
                <a:cs typeface="Open Sans"/>
                <a:sym typeface="Open Sans"/>
              </a:rPr>
              <a:t>Local Affiliate website or DI website.</a:t>
            </a:r>
            <a:endParaRPr>
              <a:latin typeface="Open Sans"/>
              <a:ea typeface="Open Sans"/>
              <a:cs typeface="Open Sans"/>
              <a:sym typeface="Open Sans"/>
            </a:endParaRPr>
          </a:p>
        </p:txBody>
      </p:sp>
      <p:grpSp>
        <p:nvGrpSpPr>
          <p:cNvPr id="363" name="Google Shape;363;p37"/>
          <p:cNvGrpSpPr/>
          <p:nvPr/>
        </p:nvGrpSpPr>
        <p:grpSpPr>
          <a:xfrm>
            <a:off x="2000094" y="4254215"/>
            <a:ext cx="439200" cy="439200"/>
            <a:chOff x="2368144" y="4300042"/>
            <a:chExt cx="439200" cy="439200"/>
          </a:xfrm>
        </p:grpSpPr>
        <p:sp>
          <p:nvSpPr>
            <p:cNvPr id="364" name="Google Shape;364;p37"/>
            <p:cNvSpPr/>
            <p:nvPr/>
          </p:nvSpPr>
          <p:spPr>
            <a:xfrm flipH="1">
              <a:off x="2368144" y="4300042"/>
              <a:ext cx="439200" cy="439200"/>
            </a:xfrm>
            <a:prstGeom prst="ellipse">
              <a:avLst/>
            </a:prstGeom>
            <a:solidFill>
              <a:srgbClr val="8000FF"/>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200" b="0" i="0" u="none" strike="noStrike" cap="none">
                <a:solidFill>
                  <a:schemeClr val="lt1"/>
                </a:solidFill>
                <a:latin typeface="Lato Light"/>
                <a:ea typeface="Lato Light"/>
                <a:cs typeface="Lato Light"/>
                <a:sym typeface="Lato Light"/>
              </a:endParaRPr>
            </a:p>
          </p:txBody>
        </p:sp>
        <p:sp>
          <p:nvSpPr>
            <p:cNvPr id="365" name="Google Shape;365;p37"/>
            <p:cNvSpPr/>
            <p:nvPr/>
          </p:nvSpPr>
          <p:spPr>
            <a:xfrm>
              <a:off x="2487625" y="4398135"/>
              <a:ext cx="201778" cy="212297"/>
            </a:xfrm>
            <a:custGeom>
              <a:avLst/>
              <a:gdLst/>
              <a:ahLst/>
              <a:cxnLst/>
              <a:rect l="l" t="t" r="r" b="b"/>
              <a:pathLst>
                <a:path w="108" h="114" extrusionOk="0">
                  <a:moveTo>
                    <a:pt x="104" y="88"/>
                  </a:moveTo>
                  <a:cubicBezTo>
                    <a:pt x="103" y="87"/>
                    <a:pt x="103" y="87"/>
                    <a:pt x="103" y="87"/>
                  </a:cubicBezTo>
                  <a:cubicBezTo>
                    <a:pt x="101" y="83"/>
                    <a:pt x="80" y="76"/>
                    <a:pt x="78" y="76"/>
                  </a:cubicBezTo>
                  <a:cubicBezTo>
                    <a:pt x="77" y="76"/>
                    <a:pt x="77" y="76"/>
                    <a:pt x="77" y="76"/>
                  </a:cubicBezTo>
                  <a:cubicBezTo>
                    <a:pt x="74" y="77"/>
                    <a:pt x="70" y="80"/>
                    <a:pt x="64" y="86"/>
                  </a:cubicBezTo>
                  <a:cubicBezTo>
                    <a:pt x="56" y="82"/>
                    <a:pt x="46" y="73"/>
                    <a:pt x="41" y="67"/>
                  </a:cubicBezTo>
                  <a:cubicBezTo>
                    <a:pt x="35" y="61"/>
                    <a:pt x="29" y="51"/>
                    <a:pt x="26" y="44"/>
                  </a:cubicBezTo>
                  <a:cubicBezTo>
                    <a:pt x="34" y="37"/>
                    <a:pt x="37" y="34"/>
                    <a:pt x="37" y="30"/>
                  </a:cubicBezTo>
                  <a:cubicBezTo>
                    <a:pt x="38" y="29"/>
                    <a:pt x="34" y="7"/>
                    <a:pt x="30" y="4"/>
                  </a:cubicBezTo>
                  <a:cubicBezTo>
                    <a:pt x="29" y="4"/>
                    <a:pt x="29" y="4"/>
                    <a:pt x="29" y="4"/>
                  </a:cubicBezTo>
                  <a:cubicBezTo>
                    <a:pt x="26" y="2"/>
                    <a:pt x="23" y="0"/>
                    <a:pt x="18" y="0"/>
                  </a:cubicBezTo>
                  <a:cubicBezTo>
                    <a:pt x="17" y="1"/>
                    <a:pt x="16" y="1"/>
                    <a:pt x="16" y="2"/>
                  </a:cubicBezTo>
                  <a:cubicBezTo>
                    <a:pt x="13" y="3"/>
                    <a:pt x="6" y="8"/>
                    <a:pt x="3" y="14"/>
                  </a:cubicBezTo>
                  <a:cubicBezTo>
                    <a:pt x="1" y="18"/>
                    <a:pt x="0" y="53"/>
                    <a:pt x="26" y="83"/>
                  </a:cubicBezTo>
                  <a:cubicBezTo>
                    <a:pt x="52" y="112"/>
                    <a:pt x="84" y="114"/>
                    <a:pt x="89" y="113"/>
                  </a:cubicBezTo>
                  <a:cubicBezTo>
                    <a:pt x="89" y="113"/>
                    <a:pt x="89" y="113"/>
                    <a:pt x="89" y="113"/>
                  </a:cubicBezTo>
                  <a:cubicBezTo>
                    <a:pt x="90" y="112"/>
                    <a:pt x="90" y="112"/>
                    <a:pt x="90" y="112"/>
                  </a:cubicBezTo>
                  <a:cubicBezTo>
                    <a:pt x="96" y="110"/>
                    <a:pt x="102" y="104"/>
                    <a:pt x="104" y="101"/>
                  </a:cubicBezTo>
                  <a:cubicBezTo>
                    <a:pt x="108" y="97"/>
                    <a:pt x="105" y="91"/>
                    <a:pt x="104" y="88"/>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lnSpc>
                  <a:spcPct val="100000"/>
                </a:lnSpc>
                <a:spcBef>
                  <a:spcPts val="0"/>
                </a:spcBef>
                <a:spcAft>
                  <a:spcPts val="0"/>
                </a:spcAft>
                <a:buNone/>
              </a:pPr>
              <a:endParaRPr sz="525" b="1" i="0" u="none" strike="noStrike" cap="none">
                <a:solidFill>
                  <a:srgbClr val="000000"/>
                </a:solidFill>
                <a:latin typeface="Montserrat ExtraBold"/>
                <a:ea typeface="Montserrat ExtraBold"/>
                <a:cs typeface="Montserrat ExtraBold"/>
                <a:sym typeface="Montserrat ExtraBold"/>
              </a:endParaRPr>
            </a:p>
          </p:txBody>
        </p:sp>
      </p:grpSp>
      <p:grpSp>
        <p:nvGrpSpPr>
          <p:cNvPr id="366" name="Google Shape;366;p37"/>
          <p:cNvGrpSpPr/>
          <p:nvPr/>
        </p:nvGrpSpPr>
        <p:grpSpPr>
          <a:xfrm>
            <a:off x="3568491" y="4254215"/>
            <a:ext cx="439200" cy="439200"/>
            <a:chOff x="3984666" y="4312374"/>
            <a:chExt cx="439200" cy="439200"/>
          </a:xfrm>
        </p:grpSpPr>
        <p:sp>
          <p:nvSpPr>
            <p:cNvPr id="367" name="Google Shape;367;p37"/>
            <p:cNvSpPr/>
            <p:nvPr/>
          </p:nvSpPr>
          <p:spPr>
            <a:xfrm flipH="1">
              <a:off x="3984666" y="4312374"/>
              <a:ext cx="439200" cy="439200"/>
            </a:xfrm>
            <a:prstGeom prst="ellipse">
              <a:avLst/>
            </a:prstGeom>
            <a:solidFill>
              <a:srgbClr val="1CB2BD"/>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200" b="0" i="0" u="none" strike="noStrike" cap="none">
                <a:solidFill>
                  <a:srgbClr val="1CB2BD"/>
                </a:solidFill>
                <a:latin typeface="Lato Light"/>
                <a:ea typeface="Lato Light"/>
                <a:cs typeface="Lato Light"/>
                <a:sym typeface="Lato Light"/>
              </a:endParaRPr>
            </a:p>
          </p:txBody>
        </p:sp>
        <p:sp>
          <p:nvSpPr>
            <p:cNvPr id="368" name="Google Shape;368;p37"/>
            <p:cNvSpPr/>
            <p:nvPr/>
          </p:nvSpPr>
          <p:spPr>
            <a:xfrm>
              <a:off x="4096483" y="4410217"/>
              <a:ext cx="220464" cy="220550"/>
            </a:xfrm>
            <a:custGeom>
              <a:avLst/>
              <a:gdLst/>
              <a:ahLst/>
              <a:cxnLst/>
              <a:rect l="l" t="t" r="r" b="b"/>
              <a:pathLst>
                <a:path w="62" h="62" extrusionOk="0">
                  <a:moveTo>
                    <a:pt x="59" y="54"/>
                  </a:moveTo>
                  <a:cubicBezTo>
                    <a:pt x="53" y="59"/>
                    <a:pt x="53" y="59"/>
                    <a:pt x="53" y="59"/>
                  </a:cubicBezTo>
                  <a:cubicBezTo>
                    <a:pt x="51" y="61"/>
                    <a:pt x="48" y="62"/>
                    <a:pt x="45" y="62"/>
                  </a:cubicBezTo>
                  <a:cubicBezTo>
                    <a:pt x="43" y="62"/>
                    <a:pt x="40" y="61"/>
                    <a:pt x="38" y="59"/>
                  </a:cubicBezTo>
                  <a:cubicBezTo>
                    <a:pt x="30" y="51"/>
                    <a:pt x="30" y="51"/>
                    <a:pt x="30" y="51"/>
                  </a:cubicBezTo>
                  <a:cubicBezTo>
                    <a:pt x="28" y="49"/>
                    <a:pt x="27" y="46"/>
                    <a:pt x="27" y="43"/>
                  </a:cubicBezTo>
                  <a:cubicBezTo>
                    <a:pt x="27" y="40"/>
                    <a:pt x="28" y="38"/>
                    <a:pt x="30" y="36"/>
                  </a:cubicBezTo>
                  <a:cubicBezTo>
                    <a:pt x="27" y="32"/>
                    <a:pt x="27" y="32"/>
                    <a:pt x="27" y="32"/>
                  </a:cubicBezTo>
                  <a:cubicBezTo>
                    <a:pt x="25" y="34"/>
                    <a:pt x="22" y="36"/>
                    <a:pt x="19" y="36"/>
                  </a:cubicBezTo>
                  <a:cubicBezTo>
                    <a:pt x="16" y="36"/>
                    <a:pt x="13" y="34"/>
                    <a:pt x="11" y="32"/>
                  </a:cubicBezTo>
                  <a:cubicBezTo>
                    <a:pt x="3" y="24"/>
                    <a:pt x="3" y="24"/>
                    <a:pt x="3" y="24"/>
                  </a:cubicBezTo>
                  <a:cubicBezTo>
                    <a:pt x="1" y="22"/>
                    <a:pt x="0" y="20"/>
                    <a:pt x="0" y="17"/>
                  </a:cubicBezTo>
                  <a:cubicBezTo>
                    <a:pt x="0" y="14"/>
                    <a:pt x="1" y="11"/>
                    <a:pt x="3" y="9"/>
                  </a:cubicBezTo>
                  <a:cubicBezTo>
                    <a:pt x="9" y="3"/>
                    <a:pt x="9" y="3"/>
                    <a:pt x="9" y="3"/>
                  </a:cubicBezTo>
                  <a:cubicBezTo>
                    <a:pt x="11" y="1"/>
                    <a:pt x="14" y="0"/>
                    <a:pt x="17" y="0"/>
                  </a:cubicBezTo>
                  <a:cubicBezTo>
                    <a:pt x="19" y="0"/>
                    <a:pt x="22" y="1"/>
                    <a:pt x="24" y="4"/>
                  </a:cubicBezTo>
                  <a:cubicBezTo>
                    <a:pt x="32" y="11"/>
                    <a:pt x="32" y="11"/>
                    <a:pt x="32" y="11"/>
                  </a:cubicBezTo>
                  <a:cubicBezTo>
                    <a:pt x="34" y="13"/>
                    <a:pt x="35" y="16"/>
                    <a:pt x="35" y="19"/>
                  </a:cubicBezTo>
                  <a:cubicBezTo>
                    <a:pt x="35" y="22"/>
                    <a:pt x="34" y="25"/>
                    <a:pt x="32" y="27"/>
                  </a:cubicBezTo>
                  <a:cubicBezTo>
                    <a:pt x="35" y="30"/>
                    <a:pt x="35" y="30"/>
                    <a:pt x="35" y="30"/>
                  </a:cubicBezTo>
                  <a:cubicBezTo>
                    <a:pt x="37" y="28"/>
                    <a:pt x="40" y="27"/>
                    <a:pt x="43" y="27"/>
                  </a:cubicBezTo>
                  <a:cubicBezTo>
                    <a:pt x="46" y="27"/>
                    <a:pt x="49" y="28"/>
                    <a:pt x="51" y="30"/>
                  </a:cubicBezTo>
                  <a:cubicBezTo>
                    <a:pt x="59" y="38"/>
                    <a:pt x="59" y="38"/>
                    <a:pt x="59" y="38"/>
                  </a:cubicBezTo>
                  <a:cubicBezTo>
                    <a:pt x="61" y="40"/>
                    <a:pt x="62" y="43"/>
                    <a:pt x="62" y="46"/>
                  </a:cubicBezTo>
                  <a:cubicBezTo>
                    <a:pt x="62" y="49"/>
                    <a:pt x="61" y="52"/>
                    <a:pt x="59" y="54"/>
                  </a:cubicBezTo>
                  <a:close/>
                  <a:moveTo>
                    <a:pt x="27" y="17"/>
                  </a:moveTo>
                  <a:cubicBezTo>
                    <a:pt x="19" y="9"/>
                    <a:pt x="19" y="9"/>
                    <a:pt x="19" y="9"/>
                  </a:cubicBezTo>
                  <a:cubicBezTo>
                    <a:pt x="18" y="8"/>
                    <a:pt x="18" y="8"/>
                    <a:pt x="17" y="8"/>
                  </a:cubicBezTo>
                  <a:cubicBezTo>
                    <a:pt x="16" y="8"/>
                    <a:pt x="15" y="8"/>
                    <a:pt x="14" y="9"/>
                  </a:cubicBezTo>
                  <a:cubicBezTo>
                    <a:pt x="8" y="14"/>
                    <a:pt x="8" y="14"/>
                    <a:pt x="8" y="14"/>
                  </a:cubicBezTo>
                  <a:cubicBezTo>
                    <a:pt x="8" y="15"/>
                    <a:pt x="7" y="16"/>
                    <a:pt x="7" y="17"/>
                  </a:cubicBezTo>
                  <a:cubicBezTo>
                    <a:pt x="7" y="18"/>
                    <a:pt x="8" y="19"/>
                    <a:pt x="8" y="19"/>
                  </a:cubicBezTo>
                  <a:cubicBezTo>
                    <a:pt x="16" y="27"/>
                    <a:pt x="16" y="27"/>
                    <a:pt x="16" y="27"/>
                  </a:cubicBezTo>
                  <a:cubicBezTo>
                    <a:pt x="17" y="28"/>
                    <a:pt x="18" y="28"/>
                    <a:pt x="19" y="28"/>
                  </a:cubicBezTo>
                  <a:cubicBezTo>
                    <a:pt x="20" y="28"/>
                    <a:pt x="21" y="28"/>
                    <a:pt x="22" y="27"/>
                  </a:cubicBezTo>
                  <a:cubicBezTo>
                    <a:pt x="20" y="26"/>
                    <a:pt x="19" y="25"/>
                    <a:pt x="19" y="23"/>
                  </a:cubicBezTo>
                  <a:cubicBezTo>
                    <a:pt x="19" y="21"/>
                    <a:pt x="21" y="19"/>
                    <a:pt x="23" y="19"/>
                  </a:cubicBezTo>
                  <a:cubicBezTo>
                    <a:pt x="24" y="19"/>
                    <a:pt x="26" y="21"/>
                    <a:pt x="27" y="22"/>
                  </a:cubicBezTo>
                  <a:cubicBezTo>
                    <a:pt x="28" y="21"/>
                    <a:pt x="28" y="20"/>
                    <a:pt x="28" y="19"/>
                  </a:cubicBezTo>
                  <a:cubicBezTo>
                    <a:pt x="28" y="18"/>
                    <a:pt x="28" y="17"/>
                    <a:pt x="27" y="17"/>
                  </a:cubicBezTo>
                  <a:close/>
                  <a:moveTo>
                    <a:pt x="54" y="43"/>
                  </a:moveTo>
                  <a:cubicBezTo>
                    <a:pt x="46" y="35"/>
                    <a:pt x="46" y="35"/>
                    <a:pt x="46" y="35"/>
                  </a:cubicBezTo>
                  <a:cubicBezTo>
                    <a:pt x="45" y="35"/>
                    <a:pt x="44" y="34"/>
                    <a:pt x="43" y="34"/>
                  </a:cubicBezTo>
                  <a:cubicBezTo>
                    <a:pt x="42" y="34"/>
                    <a:pt x="41" y="35"/>
                    <a:pt x="40" y="36"/>
                  </a:cubicBezTo>
                  <a:cubicBezTo>
                    <a:pt x="42" y="37"/>
                    <a:pt x="43" y="38"/>
                    <a:pt x="43" y="40"/>
                  </a:cubicBezTo>
                  <a:cubicBezTo>
                    <a:pt x="43" y="42"/>
                    <a:pt x="42" y="43"/>
                    <a:pt x="40" y="43"/>
                  </a:cubicBezTo>
                  <a:cubicBezTo>
                    <a:pt x="38" y="43"/>
                    <a:pt x="37" y="42"/>
                    <a:pt x="35" y="41"/>
                  </a:cubicBezTo>
                  <a:cubicBezTo>
                    <a:pt x="34" y="41"/>
                    <a:pt x="34" y="42"/>
                    <a:pt x="34" y="43"/>
                  </a:cubicBezTo>
                  <a:cubicBezTo>
                    <a:pt x="34" y="44"/>
                    <a:pt x="34" y="45"/>
                    <a:pt x="35" y="46"/>
                  </a:cubicBezTo>
                  <a:cubicBezTo>
                    <a:pt x="43" y="54"/>
                    <a:pt x="43" y="54"/>
                    <a:pt x="43" y="54"/>
                  </a:cubicBezTo>
                  <a:cubicBezTo>
                    <a:pt x="44" y="55"/>
                    <a:pt x="45" y="55"/>
                    <a:pt x="45" y="55"/>
                  </a:cubicBezTo>
                  <a:cubicBezTo>
                    <a:pt x="46" y="55"/>
                    <a:pt x="47" y="55"/>
                    <a:pt x="48" y="54"/>
                  </a:cubicBezTo>
                  <a:cubicBezTo>
                    <a:pt x="54" y="48"/>
                    <a:pt x="54" y="48"/>
                    <a:pt x="54" y="48"/>
                  </a:cubicBezTo>
                  <a:cubicBezTo>
                    <a:pt x="54" y="48"/>
                    <a:pt x="55" y="47"/>
                    <a:pt x="55" y="46"/>
                  </a:cubicBezTo>
                  <a:cubicBezTo>
                    <a:pt x="55" y="45"/>
                    <a:pt x="54" y="44"/>
                    <a:pt x="54" y="43"/>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lnSpc>
                  <a:spcPct val="100000"/>
                </a:lnSpc>
                <a:spcBef>
                  <a:spcPts val="0"/>
                </a:spcBef>
                <a:spcAft>
                  <a:spcPts val="0"/>
                </a:spcAft>
                <a:buNone/>
              </a:pPr>
              <a:endParaRPr sz="525" b="1" i="0" u="none" strike="noStrike" cap="none">
                <a:solidFill>
                  <a:srgbClr val="000000"/>
                </a:solidFill>
                <a:latin typeface="Montserrat ExtraBold"/>
                <a:ea typeface="Montserrat ExtraBold"/>
                <a:cs typeface="Montserrat ExtraBold"/>
                <a:sym typeface="Montserrat ExtraBold"/>
              </a:endParaRPr>
            </a:p>
          </p:txBody>
        </p:sp>
      </p:grpSp>
      <p:grpSp>
        <p:nvGrpSpPr>
          <p:cNvPr id="369" name="Google Shape;369;p37"/>
          <p:cNvGrpSpPr/>
          <p:nvPr/>
        </p:nvGrpSpPr>
        <p:grpSpPr>
          <a:xfrm>
            <a:off x="543865" y="4254215"/>
            <a:ext cx="439200" cy="439200"/>
            <a:chOff x="661165" y="4300042"/>
            <a:chExt cx="439200" cy="439200"/>
          </a:xfrm>
        </p:grpSpPr>
        <p:sp>
          <p:nvSpPr>
            <p:cNvPr id="370" name="Google Shape;370;p37"/>
            <p:cNvSpPr/>
            <p:nvPr/>
          </p:nvSpPr>
          <p:spPr>
            <a:xfrm flipH="1">
              <a:off x="661165" y="4300042"/>
              <a:ext cx="439200" cy="439200"/>
            </a:xfrm>
            <a:prstGeom prst="ellipse">
              <a:avLst/>
            </a:prstGeom>
            <a:solidFill>
              <a:srgbClr val="FF6600"/>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200" b="0" i="0" u="none" strike="noStrike" cap="none">
                <a:solidFill>
                  <a:schemeClr val="lt1"/>
                </a:solidFill>
                <a:latin typeface="Lato Light"/>
                <a:ea typeface="Lato Light"/>
                <a:cs typeface="Lato Light"/>
                <a:sym typeface="Lato Light"/>
              </a:endParaRPr>
            </a:p>
          </p:txBody>
        </p:sp>
        <p:sp>
          <p:nvSpPr>
            <p:cNvPr id="371" name="Google Shape;371;p37"/>
            <p:cNvSpPr/>
            <p:nvPr/>
          </p:nvSpPr>
          <p:spPr>
            <a:xfrm>
              <a:off x="766095" y="4417785"/>
              <a:ext cx="233999" cy="181571"/>
            </a:xfrm>
            <a:custGeom>
              <a:avLst/>
              <a:gdLst/>
              <a:ahLst/>
              <a:cxnLst/>
              <a:rect l="l" t="t" r="r" b="b"/>
              <a:pathLst>
                <a:path w="72" h="56" extrusionOk="0">
                  <a:moveTo>
                    <a:pt x="66" y="17"/>
                  </a:moveTo>
                  <a:cubicBezTo>
                    <a:pt x="59" y="21"/>
                    <a:pt x="53" y="26"/>
                    <a:pt x="47" y="30"/>
                  </a:cubicBezTo>
                  <a:cubicBezTo>
                    <a:pt x="44" y="32"/>
                    <a:pt x="40" y="36"/>
                    <a:pt x="37" y="36"/>
                  </a:cubicBezTo>
                  <a:cubicBezTo>
                    <a:pt x="36" y="36"/>
                    <a:pt x="36" y="36"/>
                    <a:pt x="36" y="36"/>
                  </a:cubicBezTo>
                  <a:cubicBezTo>
                    <a:pt x="36" y="36"/>
                    <a:pt x="36" y="36"/>
                    <a:pt x="36" y="36"/>
                  </a:cubicBezTo>
                  <a:cubicBezTo>
                    <a:pt x="33" y="36"/>
                    <a:pt x="29" y="32"/>
                    <a:pt x="26" y="30"/>
                  </a:cubicBezTo>
                  <a:cubicBezTo>
                    <a:pt x="20" y="26"/>
                    <a:pt x="14" y="21"/>
                    <a:pt x="7" y="17"/>
                  </a:cubicBezTo>
                  <a:cubicBezTo>
                    <a:pt x="5" y="15"/>
                    <a:pt x="0" y="11"/>
                    <a:pt x="0" y="7"/>
                  </a:cubicBezTo>
                  <a:cubicBezTo>
                    <a:pt x="0" y="3"/>
                    <a:pt x="3" y="0"/>
                    <a:pt x="7" y="0"/>
                  </a:cubicBezTo>
                  <a:cubicBezTo>
                    <a:pt x="66" y="0"/>
                    <a:pt x="66" y="0"/>
                    <a:pt x="66" y="0"/>
                  </a:cubicBezTo>
                  <a:cubicBezTo>
                    <a:pt x="70" y="0"/>
                    <a:pt x="72" y="2"/>
                    <a:pt x="72" y="6"/>
                  </a:cubicBezTo>
                  <a:cubicBezTo>
                    <a:pt x="72" y="11"/>
                    <a:pt x="69" y="15"/>
                    <a:pt x="66" y="17"/>
                  </a:cubicBezTo>
                  <a:close/>
                  <a:moveTo>
                    <a:pt x="72" y="50"/>
                  </a:moveTo>
                  <a:cubicBezTo>
                    <a:pt x="72" y="53"/>
                    <a:pt x="70" y="56"/>
                    <a:pt x="66" y="56"/>
                  </a:cubicBezTo>
                  <a:cubicBezTo>
                    <a:pt x="7" y="56"/>
                    <a:pt x="7" y="56"/>
                    <a:pt x="7" y="56"/>
                  </a:cubicBezTo>
                  <a:cubicBezTo>
                    <a:pt x="3" y="56"/>
                    <a:pt x="0" y="53"/>
                    <a:pt x="0" y="50"/>
                  </a:cubicBezTo>
                  <a:cubicBezTo>
                    <a:pt x="0" y="18"/>
                    <a:pt x="0" y="18"/>
                    <a:pt x="0" y="18"/>
                  </a:cubicBezTo>
                  <a:cubicBezTo>
                    <a:pt x="2" y="19"/>
                    <a:pt x="3" y="20"/>
                    <a:pt x="5" y="21"/>
                  </a:cubicBezTo>
                  <a:cubicBezTo>
                    <a:pt x="11" y="26"/>
                    <a:pt x="18" y="30"/>
                    <a:pt x="24" y="35"/>
                  </a:cubicBezTo>
                  <a:cubicBezTo>
                    <a:pt x="28" y="38"/>
                    <a:pt x="32" y="41"/>
                    <a:pt x="36" y="41"/>
                  </a:cubicBezTo>
                  <a:cubicBezTo>
                    <a:pt x="36" y="41"/>
                    <a:pt x="36" y="41"/>
                    <a:pt x="36" y="41"/>
                  </a:cubicBezTo>
                  <a:cubicBezTo>
                    <a:pt x="37" y="41"/>
                    <a:pt x="37" y="41"/>
                    <a:pt x="37" y="41"/>
                  </a:cubicBezTo>
                  <a:cubicBezTo>
                    <a:pt x="41" y="41"/>
                    <a:pt x="45" y="38"/>
                    <a:pt x="48" y="35"/>
                  </a:cubicBezTo>
                  <a:cubicBezTo>
                    <a:pt x="55" y="30"/>
                    <a:pt x="62" y="26"/>
                    <a:pt x="68" y="21"/>
                  </a:cubicBezTo>
                  <a:cubicBezTo>
                    <a:pt x="70" y="20"/>
                    <a:pt x="71" y="19"/>
                    <a:pt x="72" y="18"/>
                  </a:cubicBezTo>
                  <a:lnTo>
                    <a:pt x="72" y="50"/>
                  </a:lnTo>
                  <a:close/>
                </a:path>
              </a:pathLst>
            </a:custGeom>
            <a:solidFill>
              <a:srgbClr val="FFFFFF"/>
            </a:solidFill>
            <a:ln>
              <a:noFill/>
            </a:ln>
          </p:spPr>
          <p:txBody>
            <a:bodyPr spcFirstLastPara="1" wrap="square" lIns="34275" tIns="17125" rIns="34275" bIns="17125" anchor="t" anchorCtr="0">
              <a:noAutofit/>
            </a:bodyPr>
            <a:lstStyle/>
            <a:p>
              <a:pPr marL="0" marR="0" lvl="0" indent="0" algn="l" rtl="0">
                <a:lnSpc>
                  <a:spcPct val="100000"/>
                </a:lnSpc>
                <a:spcBef>
                  <a:spcPts val="0"/>
                </a:spcBef>
                <a:spcAft>
                  <a:spcPts val="0"/>
                </a:spcAft>
                <a:buNone/>
              </a:pPr>
              <a:endParaRPr sz="525" b="1" i="0" u="none" strike="noStrike" cap="none">
                <a:solidFill>
                  <a:srgbClr val="000000"/>
                </a:solidFill>
                <a:latin typeface="Montserrat ExtraBold"/>
                <a:ea typeface="Montserrat ExtraBold"/>
                <a:cs typeface="Montserrat ExtraBold"/>
                <a:sym typeface="Montserrat ExtraBold"/>
              </a:endParaRPr>
            </a:p>
          </p:txBody>
        </p:sp>
      </p:grpSp>
      <p:grpSp>
        <p:nvGrpSpPr>
          <p:cNvPr id="372" name="Google Shape;372;p37"/>
          <p:cNvGrpSpPr/>
          <p:nvPr/>
        </p:nvGrpSpPr>
        <p:grpSpPr>
          <a:xfrm>
            <a:off x="6432190" y="4254215"/>
            <a:ext cx="439226" cy="439340"/>
            <a:chOff x="16667619" y="10369041"/>
            <a:chExt cx="1171269" cy="1171574"/>
          </a:xfrm>
        </p:grpSpPr>
        <p:sp>
          <p:nvSpPr>
            <p:cNvPr id="373" name="Google Shape;373;p37"/>
            <p:cNvSpPr/>
            <p:nvPr/>
          </p:nvSpPr>
          <p:spPr>
            <a:xfrm flipH="1">
              <a:off x="16667619" y="10369041"/>
              <a:ext cx="1171269" cy="1171574"/>
            </a:xfrm>
            <a:prstGeom prst="ellipse">
              <a:avLst/>
            </a:prstGeom>
            <a:solidFill>
              <a:srgbClr val="FF6600"/>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200" b="0" i="0" u="none" strike="noStrike" cap="none">
                <a:solidFill>
                  <a:schemeClr val="lt1"/>
                </a:solidFill>
                <a:latin typeface="Lato Light"/>
                <a:ea typeface="Lato Light"/>
                <a:cs typeface="Lato Light"/>
                <a:sym typeface="Lato Light"/>
              </a:endParaRPr>
            </a:p>
          </p:txBody>
        </p:sp>
        <p:pic>
          <p:nvPicPr>
            <p:cNvPr id="374" name="Google Shape;374;p37" descr="fb-01.png"/>
            <p:cNvPicPr preferRelativeResize="0"/>
            <p:nvPr/>
          </p:nvPicPr>
          <p:blipFill rotWithShape="1">
            <a:blip r:embed="rId4">
              <a:alphaModFix/>
            </a:blip>
            <a:srcRect/>
            <a:stretch/>
          </p:blipFill>
          <p:spPr>
            <a:xfrm>
              <a:off x="16983284" y="10670528"/>
              <a:ext cx="548488" cy="548488"/>
            </a:xfrm>
            <a:prstGeom prst="rect">
              <a:avLst/>
            </a:prstGeom>
            <a:noFill/>
            <a:ln>
              <a:noFill/>
            </a:ln>
          </p:spPr>
        </p:pic>
      </p:grpSp>
      <p:grpSp>
        <p:nvGrpSpPr>
          <p:cNvPr id="375" name="Google Shape;375;p37"/>
          <p:cNvGrpSpPr/>
          <p:nvPr/>
        </p:nvGrpSpPr>
        <p:grpSpPr>
          <a:xfrm>
            <a:off x="7215157" y="4254215"/>
            <a:ext cx="439200" cy="439200"/>
            <a:chOff x="7138957" y="4254215"/>
            <a:chExt cx="439200" cy="439200"/>
          </a:xfrm>
        </p:grpSpPr>
        <p:sp>
          <p:nvSpPr>
            <p:cNvPr id="376" name="Google Shape;376;p37"/>
            <p:cNvSpPr/>
            <p:nvPr/>
          </p:nvSpPr>
          <p:spPr>
            <a:xfrm flipH="1">
              <a:off x="7138957" y="4254215"/>
              <a:ext cx="439200" cy="439200"/>
            </a:xfrm>
            <a:prstGeom prst="ellipse">
              <a:avLst/>
            </a:prstGeom>
            <a:solidFill>
              <a:srgbClr val="8000FF"/>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200" b="0" i="0" u="none" strike="noStrike" cap="none">
                <a:solidFill>
                  <a:schemeClr val="lt1"/>
                </a:solidFill>
                <a:latin typeface="Lato Light"/>
                <a:ea typeface="Lato Light"/>
                <a:cs typeface="Lato Light"/>
                <a:sym typeface="Lato Light"/>
              </a:endParaRPr>
            </a:p>
          </p:txBody>
        </p:sp>
        <p:pic>
          <p:nvPicPr>
            <p:cNvPr id="377" name="Google Shape;377;p37" descr="tw-01.png"/>
            <p:cNvPicPr preferRelativeResize="0"/>
            <p:nvPr/>
          </p:nvPicPr>
          <p:blipFill rotWithShape="1">
            <a:blip r:embed="rId5">
              <a:alphaModFix/>
            </a:blip>
            <a:srcRect/>
            <a:stretch/>
          </p:blipFill>
          <p:spPr>
            <a:xfrm>
              <a:off x="7238126" y="4361923"/>
              <a:ext cx="231381" cy="231381"/>
            </a:xfrm>
            <a:prstGeom prst="rect">
              <a:avLst/>
            </a:prstGeom>
            <a:noFill/>
            <a:ln>
              <a:noFill/>
            </a:ln>
          </p:spPr>
        </p:pic>
      </p:grpSp>
      <p:grpSp>
        <p:nvGrpSpPr>
          <p:cNvPr id="378" name="Google Shape;378;p37"/>
          <p:cNvGrpSpPr/>
          <p:nvPr/>
        </p:nvGrpSpPr>
        <p:grpSpPr>
          <a:xfrm>
            <a:off x="8044211" y="4254215"/>
            <a:ext cx="439200" cy="439200"/>
            <a:chOff x="7907211" y="4266229"/>
            <a:chExt cx="439200" cy="439200"/>
          </a:xfrm>
        </p:grpSpPr>
        <p:sp>
          <p:nvSpPr>
            <p:cNvPr id="379" name="Google Shape;379;p37"/>
            <p:cNvSpPr/>
            <p:nvPr/>
          </p:nvSpPr>
          <p:spPr>
            <a:xfrm flipH="1">
              <a:off x="7907211" y="4266229"/>
              <a:ext cx="439200" cy="439200"/>
            </a:xfrm>
            <a:prstGeom prst="ellipse">
              <a:avLst/>
            </a:prstGeom>
            <a:solidFill>
              <a:srgbClr val="1CB2BD"/>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200" b="0" i="0" u="none" strike="noStrike" cap="none">
                <a:solidFill>
                  <a:srgbClr val="1CB2BD"/>
                </a:solidFill>
                <a:latin typeface="Lato Light"/>
                <a:ea typeface="Lato Light"/>
                <a:cs typeface="Lato Light"/>
                <a:sym typeface="Lato Light"/>
              </a:endParaRPr>
            </a:p>
          </p:txBody>
        </p:sp>
        <p:pic>
          <p:nvPicPr>
            <p:cNvPr id="380" name="Google Shape;380;p37" descr="linkedin.png"/>
            <p:cNvPicPr preferRelativeResize="0"/>
            <p:nvPr/>
          </p:nvPicPr>
          <p:blipFill rotWithShape="1">
            <a:blip r:embed="rId6">
              <a:alphaModFix/>
            </a:blip>
            <a:srcRect/>
            <a:stretch/>
          </p:blipFill>
          <p:spPr>
            <a:xfrm>
              <a:off x="8011408" y="4355178"/>
              <a:ext cx="238125" cy="238125"/>
            </a:xfrm>
            <a:prstGeom prst="rect">
              <a:avLst/>
            </a:prstGeom>
            <a:noFill/>
            <a:ln>
              <a:noFill/>
            </a:ln>
          </p:spPr>
        </p:pic>
      </p:grpSp>
      <p:pic>
        <p:nvPicPr>
          <p:cNvPr id="381" name="Google Shape;381;p37" descr="DI_Logo_Full_Color_RGB.png"/>
          <p:cNvPicPr preferRelativeResize="0"/>
          <p:nvPr/>
        </p:nvPicPr>
        <p:blipFill rotWithShape="1">
          <a:blip r:embed="rId7">
            <a:alphaModFix/>
          </a:blip>
          <a:srcRect/>
          <a:stretch/>
        </p:blipFill>
        <p:spPr>
          <a:xfrm>
            <a:off x="3544334" y="238154"/>
            <a:ext cx="1911341" cy="477836"/>
          </a:xfrm>
          <a:prstGeom prst="rect">
            <a:avLst/>
          </a:prstGeom>
          <a:noFill/>
          <a:ln>
            <a:noFill/>
          </a:ln>
        </p:spPr>
      </p:pic>
      <p:sp>
        <p:nvSpPr>
          <p:cNvPr id="382" name="Google Shape;382;p37"/>
          <p:cNvSpPr txBox="1"/>
          <p:nvPr/>
        </p:nvSpPr>
        <p:spPr>
          <a:xfrm>
            <a:off x="6347320" y="4799226"/>
            <a:ext cx="609000" cy="210000"/>
          </a:xfrm>
          <a:prstGeom prst="rect">
            <a:avLst/>
          </a:prstGeom>
          <a:noFill/>
          <a:ln>
            <a:noFill/>
          </a:ln>
        </p:spPr>
        <p:txBody>
          <a:bodyPr spcFirstLastPara="1" wrap="square" lIns="0" tIns="0" rIns="0" bIns="0" anchor="t" anchorCtr="0">
            <a:noAutofit/>
          </a:bodyPr>
          <a:lstStyle/>
          <a:p>
            <a:pPr marL="0" marR="0" lvl="0" indent="0" algn="ctr" rtl="0">
              <a:lnSpc>
                <a:spcPct val="125000"/>
              </a:lnSpc>
              <a:spcBef>
                <a:spcPts val="0"/>
              </a:spcBef>
              <a:spcAft>
                <a:spcPts val="0"/>
              </a:spcAft>
              <a:buClr>
                <a:srgbClr val="000000"/>
              </a:buClr>
              <a:buSzPts val="750"/>
              <a:buFont typeface="Arial"/>
              <a:buNone/>
            </a:pPr>
            <a:r>
              <a:rPr lang="en-GB" sz="750" b="1" i="0" u="sng" strike="noStrike" cap="none">
                <a:solidFill>
                  <a:schemeClr val="hlink"/>
                </a:solidFill>
                <a:latin typeface="Lato"/>
                <a:ea typeface="Lato"/>
                <a:cs typeface="Lato"/>
                <a:sym typeface="Lato"/>
                <a:hlinkClick r:id="rId8"/>
              </a:rPr>
              <a:t>FACEBOOK</a:t>
            </a:r>
            <a:endParaRPr sz="750" b="1" i="0" u="none" strike="noStrike" cap="none">
              <a:solidFill>
                <a:schemeClr val="dk1"/>
              </a:solidFill>
              <a:latin typeface="Lato"/>
              <a:ea typeface="Lato"/>
              <a:cs typeface="Lato"/>
              <a:sym typeface="Lato"/>
            </a:endParaRPr>
          </a:p>
        </p:txBody>
      </p:sp>
      <p:sp>
        <p:nvSpPr>
          <p:cNvPr id="383" name="Google Shape;383;p37"/>
          <p:cNvSpPr txBox="1"/>
          <p:nvPr/>
        </p:nvSpPr>
        <p:spPr>
          <a:xfrm>
            <a:off x="7156063" y="4799226"/>
            <a:ext cx="609000" cy="210000"/>
          </a:xfrm>
          <a:prstGeom prst="rect">
            <a:avLst/>
          </a:prstGeom>
          <a:noFill/>
          <a:ln>
            <a:noFill/>
          </a:ln>
        </p:spPr>
        <p:txBody>
          <a:bodyPr spcFirstLastPara="1" wrap="square" lIns="0" tIns="0" rIns="0" bIns="0" anchor="t" anchorCtr="0">
            <a:noAutofit/>
          </a:bodyPr>
          <a:lstStyle/>
          <a:p>
            <a:pPr marL="0" marR="0" lvl="0" indent="0" algn="ctr" rtl="0">
              <a:lnSpc>
                <a:spcPct val="125000"/>
              </a:lnSpc>
              <a:spcBef>
                <a:spcPts val="0"/>
              </a:spcBef>
              <a:spcAft>
                <a:spcPts val="0"/>
              </a:spcAft>
              <a:buClr>
                <a:srgbClr val="000000"/>
              </a:buClr>
              <a:buSzPts val="750"/>
              <a:buFont typeface="Arial"/>
              <a:buNone/>
            </a:pPr>
            <a:r>
              <a:rPr lang="en-GB" sz="750" b="1" i="0" u="sng" strike="noStrike" cap="none">
                <a:solidFill>
                  <a:schemeClr val="hlink"/>
                </a:solidFill>
                <a:latin typeface="Lato"/>
                <a:ea typeface="Lato"/>
                <a:cs typeface="Lato"/>
                <a:sym typeface="Lato"/>
                <a:hlinkClick r:id="rId9"/>
              </a:rPr>
              <a:t>TWITTER</a:t>
            </a:r>
            <a:endParaRPr sz="750" b="1" i="0" u="none" strike="noStrike" cap="none">
              <a:solidFill>
                <a:schemeClr val="dk1"/>
              </a:solidFill>
              <a:latin typeface="Lato"/>
              <a:ea typeface="Lato"/>
              <a:cs typeface="Lato"/>
              <a:sym typeface="Lato"/>
            </a:endParaRPr>
          </a:p>
        </p:txBody>
      </p:sp>
      <p:sp>
        <p:nvSpPr>
          <p:cNvPr id="384" name="Google Shape;384;p37"/>
          <p:cNvSpPr txBox="1"/>
          <p:nvPr/>
        </p:nvSpPr>
        <p:spPr>
          <a:xfrm>
            <a:off x="7964813" y="4799226"/>
            <a:ext cx="609000" cy="210000"/>
          </a:xfrm>
          <a:prstGeom prst="rect">
            <a:avLst/>
          </a:prstGeom>
          <a:noFill/>
          <a:ln>
            <a:noFill/>
          </a:ln>
        </p:spPr>
        <p:txBody>
          <a:bodyPr spcFirstLastPara="1" wrap="square" lIns="0" tIns="0" rIns="0" bIns="0" anchor="t" anchorCtr="0">
            <a:noAutofit/>
          </a:bodyPr>
          <a:lstStyle/>
          <a:p>
            <a:pPr marL="0" marR="0" lvl="0" indent="0" algn="ctr" rtl="0">
              <a:lnSpc>
                <a:spcPct val="125000"/>
              </a:lnSpc>
              <a:spcBef>
                <a:spcPts val="0"/>
              </a:spcBef>
              <a:spcAft>
                <a:spcPts val="0"/>
              </a:spcAft>
              <a:buClr>
                <a:srgbClr val="000000"/>
              </a:buClr>
              <a:buSzPts val="750"/>
              <a:buFont typeface="Arial"/>
              <a:buNone/>
            </a:pPr>
            <a:r>
              <a:rPr lang="en-GB" sz="750" b="1" i="0" u="sng" strike="noStrike" cap="none">
                <a:solidFill>
                  <a:schemeClr val="hlink"/>
                </a:solidFill>
                <a:latin typeface="Lato"/>
                <a:ea typeface="Lato"/>
                <a:cs typeface="Lato"/>
                <a:sym typeface="Lato"/>
                <a:hlinkClick r:id="rId10"/>
              </a:rPr>
              <a:t>LINKEDIN</a:t>
            </a:r>
            <a:endParaRPr sz="750" b="1" i="0" u="none" strike="noStrike" cap="none">
              <a:solidFill>
                <a:schemeClr val="dk1"/>
              </a:solidFill>
              <a:latin typeface="Lato"/>
              <a:ea typeface="Lato"/>
              <a:cs typeface="Lato"/>
              <a:sym typeface="Lato"/>
            </a:endParaRPr>
          </a:p>
        </p:txBody>
      </p:sp>
      <p:sp>
        <p:nvSpPr>
          <p:cNvPr id="385" name="Google Shape;385;p37"/>
          <p:cNvSpPr txBox="1"/>
          <p:nvPr/>
        </p:nvSpPr>
        <p:spPr>
          <a:xfrm>
            <a:off x="543875" y="3626675"/>
            <a:ext cx="7893900" cy="3999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None/>
            </a:pPr>
            <a:r>
              <a:rPr lang="en-GB" sz="2025" b="1" i="0" u="none" strike="noStrike" cap="none">
                <a:latin typeface="Montserrat ExtraBold"/>
                <a:ea typeface="Montserrat ExtraBold"/>
                <a:cs typeface="Montserrat ExtraBold"/>
                <a:sym typeface="Montserrat ExtraBold"/>
              </a:rPr>
              <a:t>Thank you for investing in our future.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5"/>
        <p:cNvGrpSpPr/>
        <p:nvPr/>
      </p:nvGrpSpPr>
      <p:grpSpPr>
        <a:xfrm>
          <a:off x="0" y="0"/>
          <a:ext cx="0" cy="0"/>
          <a:chOff x="0" y="0"/>
          <a:chExt cx="0" cy="0"/>
        </a:xfrm>
      </p:grpSpPr>
      <p:pic>
        <p:nvPicPr>
          <p:cNvPr id="86" name="Google Shape;86;p20"/>
          <p:cNvPicPr preferRelativeResize="0"/>
          <p:nvPr/>
        </p:nvPicPr>
        <p:blipFill rotWithShape="1">
          <a:blip r:embed="rId4">
            <a:alphaModFix/>
          </a:blip>
          <a:srcRect/>
          <a:stretch/>
        </p:blipFill>
        <p:spPr>
          <a:xfrm>
            <a:off x="3070502" y="706200"/>
            <a:ext cx="2925450" cy="731377"/>
          </a:xfrm>
          <a:prstGeom prst="rect">
            <a:avLst/>
          </a:prstGeom>
          <a:noFill/>
          <a:ln>
            <a:noFill/>
          </a:ln>
        </p:spPr>
      </p:pic>
      <p:sp>
        <p:nvSpPr>
          <p:cNvPr id="87" name="Google Shape;87;p20"/>
          <p:cNvSpPr/>
          <p:nvPr/>
        </p:nvSpPr>
        <p:spPr>
          <a:xfrm>
            <a:off x="-37772" y="4011930"/>
            <a:ext cx="9180583" cy="800100"/>
          </a:xfrm>
          <a:prstGeom prst="rect">
            <a:avLst/>
          </a:prstGeom>
          <a:solidFill>
            <a:srgbClr val="FF6600">
              <a:alpha val="83921"/>
            </a:srgbClr>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525" b="1" i="0" u="none" strike="noStrike" cap="none">
              <a:solidFill>
                <a:schemeClr val="lt1"/>
              </a:solidFill>
              <a:latin typeface="Montserrat ExtraBold"/>
              <a:ea typeface="Montserrat ExtraBold"/>
              <a:cs typeface="Montserrat ExtraBold"/>
              <a:sym typeface="Montserrat ExtraBold"/>
            </a:endParaRPr>
          </a:p>
        </p:txBody>
      </p:sp>
      <p:sp>
        <p:nvSpPr>
          <p:cNvPr id="88" name="Google Shape;88;p20"/>
          <p:cNvSpPr txBox="1"/>
          <p:nvPr/>
        </p:nvSpPr>
        <p:spPr>
          <a:xfrm>
            <a:off x="630000" y="4231942"/>
            <a:ext cx="8178900" cy="360076"/>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None/>
            </a:pPr>
            <a:r>
              <a:rPr lang="en-GB" sz="2700" b="1" dirty="0">
                <a:solidFill>
                  <a:schemeClr val="lt1"/>
                </a:solidFill>
                <a:latin typeface="Montserrat ExtraBold"/>
                <a:ea typeface="Montserrat ExtraBold"/>
                <a:cs typeface="Montserrat ExtraBold"/>
                <a:sym typeface="Montserrat ExtraBold"/>
              </a:rPr>
              <a:t>TEAM SPONSOR PROSPECTUS </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21"/>
          <p:cNvSpPr/>
          <p:nvPr/>
        </p:nvSpPr>
        <p:spPr>
          <a:xfrm>
            <a:off x="-13725" y="4122773"/>
            <a:ext cx="9156600" cy="1020600"/>
          </a:xfrm>
          <a:prstGeom prst="rect">
            <a:avLst/>
          </a:prstGeom>
          <a:solidFill>
            <a:srgbClr val="FF6600"/>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525" b="1" i="0" u="none" strike="noStrike" cap="none">
              <a:solidFill>
                <a:schemeClr val="lt1"/>
              </a:solidFill>
              <a:latin typeface="Montserrat ExtraBold"/>
              <a:ea typeface="Montserrat ExtraBold"/>
              <a:cs typeface="Montserrat ExtraBold"/>
              <a:sym typeface="Montserrat ExtraBold"/>
            </a:endParaRPr>
          </a:p>
        </p:txBody>
      </p:sp>
      <p:sp>
        <p:nvSpPr>
          <p:cNvPr id="95" name="Google Shape;95;p21"/>
          <p:cNvSpPr txBox="1"/>
          <p:nvPr/>
        </p:nvSpPr>
        <p:spPr>
          <a:xfrm>
            <a:off x="156050" y="4254758"/>
            <a:ext cx="8830800" cy="719776"/>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None/>
            </a:pPr>
            <a:r>
              <a:rPr lang="en-GB" sz="2700" i="0" u="none" strike="noStrike" cap="none">
                <a:solidFill>
                  <a:schemeClr val="lt1"/>
                </a:solidFill>
                <a:latin typeface="Montserrat ExtraBold"/>
                <a:ea typeface="Montserrat ExtraBold"/>
                <a:cs typeface="Montserrat ExtraBold"/>
                <a:sym typeface="Montserrat ExtraBold"/>
              </a:rPr>
              <a:t>&lt;Your Team Name&gt;</a:t>
            </a:r>
            <a:endParaRPr>
              <a:latin typeface="Montserrat"/>
              <a:ea typeface="Montserrat"/>
              <a:cs typeface="Montserrat"/>
              <a:sym typeface="Montserrat"/>
            </a:endParaRPr>
          </a:p>
          <a:p>
            <a:pPr marL="0" marR="0" lvl="0" indent="0" algn="ctr" rtl="0">
              <a:lnSpc>
                <a:spcPct val="80000"/>
              </a:lnSpc>
              <a:spcBef>
                <a:spcPts val="0"/>
              </a:spcBef>
              <a:spcAft>
                <a:spcPts val="0"/>
              </a:spcAft>
              <a:buNone/>
            </a:pPr>
            <a:r>
              <a:rPr lang="en-GB" sz="2250" i="0" u="none" strike="noStrike" cap="none">
                <a:solidFill>
                  <a:schemeClr val="lt1"/>
                </a:solidFill>
                <a:latin typeface="Montserrat"/>
                <a:ea typeface="Montserrat"/>
                <a:cs typeface="Montserrat"/>
                <a:sym typeface="Montserrat"/>
              </a:rPr>
              <a:t>&lt;Your Place at Local Tournament, Challenge, Level&gt;</a:t>
            </a:r>
            <a:endParaRPr>
              <a:latin typeface="Montserrat"/>
              <a:ea typeface="Montserrat"/>
              <a:cs typeface="Montserrat"/>
              <a:sym typeface="Montserrat"/>
            </a:endParaRPr>
          </a:p>
        </p:txBody>
      </p:sp>
      <p:pic>
        <p:nvPicPr>
          <p:cNvPr id="96" name="Google Shape;96;p21"/>
          <p:cNvPicPr preferRelativeResize="0"/>
          <p:nvPr/>
        </p:nvPicPr>
        <p:blipFill rotWithShape="1">
          <a:blip r:embed="rId3">
            <a:alphaModFix/>
          </a:blip>
          <a:srcRect/>
          <a:stretch/>
        </p:blipFill>
        <p:spPr>
          <a:xfrm>
            <a:off x="585423" y="196123"/>
            <a:ext cx="3682921" cy="3682921"/>
          </a:xfrm>
          <a:prstGeom prst="rect">
            <a:avLst/>
          </a:prstGeom>
          <a:noFill/>
          <a:ln>
            <a:noFill/>
          </a:ln>
        </p:spPr>
      </p:pic>
      <p:pic>
        <p:nvPicPr>
          <p:cNvPr id="97" name="Google Shape;97;p21"/>
          <p:cNvPicPr preferRelativeResize="0"/>
          <p:nvPr/>
        </p:nvPicPr>
        <p:blipFill rotWithShape="1">
          <a:blip r:embed="rId4">
            <a:alphaModFix/>
          </a:blip>
          <a:srcRect/>
          <a:stretch/>
        </p:blipFill>
        <p:spPr>
          <a:xfrm>
            <a:off x="4745550" y="196125"/>
            <a:ext cx="3682922" cy="368292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2"/>
          <p:cNvSpPr txBox="1"/>
          <p:nvPr/>
        </p:nvSpPr>
        <p:spPr>
          <a:xfrm>
            <a:off x="540008" y="463634"/>
            <a:ext cx="5260200" cy="4371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r>
              <a:rPr lang="en-GB" sz="2700" b="1" i="0" u="none" strike="noStrike" cap="none">
                <a:solidFill>
                  <a:srgbClr val="FF6600"/>
                </a:solidFill>
                <a:latin typeface="Montserrat ExtraBold"/>
                <a:ea typeface="Montserrat ExtraBold"/>
                <a:cs typeface="Montserrat ExtraBold"/>
                <a:sym typeface="Montserrat ExtraBold"/>
              </a:rPr>
              <a:t>Vision, Mission, Values</a:t>
            </a:r>
            <a:endParaRPr/>
          </a:p>
        </p:txBody>
      </p:sp>
      <p:sp>
        <p:nvSpPr>
          <p:cNvPr id="104" name="Google Shape;104;p22"/>
          <p:cNvSpPr txBox="1"/>
          <p:nvPr/>
        </p:nvSpPr>
        <p:spPr>
          <a:xfrm>
            <a:off x="540008" y="300616"/>
            <a:ext cx="3283500" cy="253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050" b="1" i="0" u="none" strike="noStrike" cap="none">
                <a:solidFill>
                  <a:srgbClr val="8000FF"/>
                </a:solidFill>
                <a:latin typeface="Montserrat ExtraBold"/>
                <a:ea typeface="Montserrat ExtraBold"/>
                <a:cs typeface="Montserrat ExtraBold"/>
                <a:sym typeface="Montserrat ExtraBold"/>
              </a:rPr>
              <a:t>WHY WE DO DI</a:t>
            </a:r>
            <a:endParaRPr>
              <a:solidFill>
                <a:srgbClr val="8000FF"/>
              </a:solidFill>
            </a:endParaRPr>
          </a:p>
        </p:txBody>
      </p:sp>
      <p:sp>
        <p:nvSpPr>
          <p:cNvPr id="105" name="Google Shape;105;p22"/>
          <p:cNvSpPr txBox="1"/>
          <p:nvPr/>
        </p:nvSpPr>
        <p:spPr>
          <a:xfrm>
            <a:off x="2433725" y="1190075"/>
            <a:ext cx="6157800" cy="37989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GB" sz="1200" b="1">
                <a:solidFill>
                  <a:srgbClr val="8000FF"/>
                </a:solidFill>
                <a:latin typeface="Open Sans"/>
                <a:ea typeface="Open Sans"/>
                <a:cs typeface="Open Sans"/>
                <a:sym typeface="Open Sans"/>
              </a:rPr>
              <a:t>Vision</a:t>
            </a:r>
            <a:endParaRPr sz="1000" b="1">
              <a:latin typeface="Open Sans"/>
              <a:ea typeface="Open Sans"/>
              <a:cs typeface="Open Sans"/>
              <a:sym typeface="Open Sans"/>
            </a:endParaRPr>
          </a:p>
          <a:p>
            <a:pPr marL="0" marR="0" lvl="0" indent="0" algn="l" rtl="0">
              <a:lnSpc>
                <a:spcPct val="150000"/>
              </a:lnSpc>
              <a:spcBef>
                <a:spcPts val="225"/>
              </a:spcBef>
              <a:spcAft>
                <a:spcPts val="0"/>
              </a:spcAft>
              <a:buNone/>
            </a:pPr>
            <a:r>
              <a:rPr lang="en-GB" sz="1000" i="0" u="none" strike="noStrike" cap="none">
                <a:solidFill>
                  <a:srgbClr val="000000"/>
                </a:solidFill>
                <a:latin typeface="Open Sans"/>
                <a:ea typeface="Open Sans"/>
                <a:cs typeface="Open Sans"/>
                <a:sym typeface="Open Sans"/>
              </a:rPr>
              <a:t>Inspire and equip participants to achieve anything they can imagine in life</a:t>
            </a:r>
            <a:br>
              <a:rPr lang="en-GB" sz="1000" i="0" u="none" strike="noStrike" cap="none">
                <a:solidFill>
                  <a:srgbClr val="000000"/>
                </a:solidFill>
                <a:latin typeface="Open Sans"/>
                <a:ea typeface="Open Sans"/>
                <a:cs typeface="Open Sans"/>
                <a:sym typeface="Open Sans"/>
              </a:rPr>
            </a:br>
            <a:endParaRPr sz="1000" b="1" i="0" u="none" strike="noStrike" cap="none">
              <a:solidFill>
                <a:srgbClr val="000000"/>
              </a:solidFill>
              <a:latin typeface="Open Sans"/>
              <a:ea typeface="Open Sans"/>
              <a:cs typeface="Open Sans"/>
              <a:sym typeface="Open Sans"/>
            </a:endParaRPr>
          </a:p>
          <a:p>
            <a:pPr marL="0" lvl="0" indent="0" algn="l" rtl="0">
              <a:lnSpc>
                <a:spcPct val="150000"/>
              </a:lnSpc>
              <a:spcBef>
                <a:spcPts val="0"/>
              </a:spcBef>
              <a:spcAft>
                <a:spcPts val="0"/>
              </a:spcAft>
              <a:buClr>
                <a:schemeClr val="dk1"/>
              </a:buClr>
              <a:buFont typeface="Arial"/>
              <a:buNone/>
            </a:pPr>
            <a:r>
              <a:rPr lang="en-GB" sz="1200" b="1">
                <a:solidFill>
                  <a:srgbClr val="8000FF"/>
                </a:solidFill>
                <a:latin typeface="Open Sans"/>
                <a:ea typeface="Open Sans"/>
                <a:cs typeface="Open Sans"/>
                <a:sym typeface="Open Sans"/>
              </a:rPr>
              <a:t>Mission</a:t>
            </a:r>
            <a:endParaRPr sz="1000" b="1">
              <a:latin typeface="Open Sans"/>
              <a:ea typeface="Open Sans"/>
              <a:cs typeface="Open Sans"/>
              <a:sym typeface="Open Sans"/>
            </a:endParaRPr>
          </a:p>
          <a:p>
            <a:pPr marL="0" marR="0" lvl="0" indent="0" algn="l" rtl="0">
              <a:lnSpc>
                <a:spcPct val="150000"/>
              </a:lnSpc>
              <a:spcBef>
                <a:spcPts val="225"/>
              </a:spcBef>
              <a:spcAft>
                <a:spcPts val="0"/>
              </a:spcAft>
              <a:buNone/>
            </a:pPr>
            <a:r>
              <a:rPr lang="en-GB" sz="1000" i="0" u="none" strike="noStrike" cap="none">
                <a:solidFill>
                  <a:srgbClr val="000000"/>
                </a:solidFill>
                <a:latin typeface="Open Sans"/>
                <a:ea typeface="Open Sans"/>
                <a:cs typeface="Open Sans"/>
                <a:sym typeface="Open Sans"/>
              </a:rPr>
              <a:t>To engage participants in project-based challenges that are designed to build confidence and develop extraordinary creativity, critical thinking, communication, and teamwork skills</a:t>
            </a:r>
            <a:endParaRPr sz="1000" i="0" u="none" strike="noStrike" cap="none">
              <a:solidFill>
                <a:srgbClr val="000000"/>
              </a:solidFill>
              <a:latin typeface="Open Sans"/>
              <a:ea typeface="Open Sans"/>
              <a:cs typeface="Open Sans"/>
              <a:sym typeface="Open Sans"/>
            </a:endParaRPr>
          </a:p>
          <a:p>
            <a:pPr marL="0" marR="0" lvl="0" indent="0" algn="l" rtl="0">
              <a:lnSpc>
                <a:spcPct val="150000"/>
              </a:lnSpc>
              <a:spcBef>
                <a:spcPts val="225"/>
              </a:spcBef>
              <a:spcAft>
                <a:spcPts val="0"/>
              </a:spcAft>
              <a:buNone/>
            </a:pPr>
            <a:endParaRPr sz="1000">
              <a:latin typeface="Open Sans"/>
              <a:ea typeface="Open Sans"/>
              <a:cs typeface="Open Sans"/>
              <a:sym typeface="Open Sans"/>
            </a:endParaRPr>
          </a:p>
          <a:p>
            <a:pPr marL="0" lvl="0" indent="0" algn="l" rtl="0">
              <a:lnSpc>
                <a:spcPct val="150000"/>
              </a:lnSpc>
              <a:spcBef>
                <a:spcPts val="0"/>
              </a:spcBef>
              <a:spcAft>
                <a:spcPts val="0"/>
              </a:spcAft>
              <a:buClr>
                <a:schemeClr val="dk1"/>
              </a:buClr>
              <a:buFont typeface="Arial"/>
              <a:buNone/>
            </a:pPr>
            <a:r>
              <a:rPr lang="en-GB" sz="1200" b="1">
                <a:solidFill>
                  <a:srgbClr val="8000FF"/>
                </a:solidFill>
                <a:latin typeface="Open Sans"/>
                <a:ea typeface="Open Sans"/>
                <a:cs typeface="Open Sans"/>
                <a:sym typeface="Open Sans"/>
              </a:rPr>
              <a:t>DI Principles</a:t>
            </a:r>
            <a:endParaRPr sz="1000" b="1">
              <a:solidFill>
                <a:schemeClr val="dk1"/>
              </a:solidFill>
              <a:latin typeface="Open Sans"/>
              <a:ea typeface="Open Sans"/>
              <a:cs typeface="Open Sans"/>
              <a:sym typeface="Open Sans"/>
            </a:endParaRPr>
          </a:p>
          <a:p>
            <a:pPr marL="0" lvl="0" indent="0" algn="l" rtl="0">
              <a:lnSpc>
                <a:spcPct val="150000"/>
              </a:lnSpc>
              <a:spcBef>
                <a:spcPts val="0"/>
              </a:spcBef>
              <a:spcAft>
                <a:spcPts val="0"/>
              </a:spcAft>
              <a:buClr>
                <a:schemeClr val="dk1"/>
              </a:buClr>
              <a:buSzPts val="1100"/>
              <a:buFont typeface="Arial"/>
              <a:buNone/>
            </a:pPr>
            <a:r>
              <a:rPr lang="en-GB" sz="1000" b="1">
                <a:solidFill>
                  <a:schemeClr val="dk1"/>
                </a:solidFill>
                <a:latin typeface="Open Sans"/>
                <a:ea typeface="Open Sans"/>
                <a:cs typeface="Open Sans"/>
                <a:sym typeface="Open Sans"/>
              </a:rPr>
              <a:t>Fun learning:</a:t>
            </a:r>
            <a:r>
              <a:rPr lang="en-GB" sz="1000">
                <a:solidFill>
                  <a:schemeClr val="dk1"/>
                </a:solidFill>
                <a:latin typeface="Open Sans"/>
                <a:ea typeface="Open Sans"/>
                <a:cs typeface="Open Sans"/>
                <a:sym typeface="Open Sans"/>
              </a:rPr>
              <a:t> Explore STEM/STEAM concepts in a hands-on environment</a:t>
            </a:r>
            <a:br>
              <a:rPr lang="en-GB" sz="1000">
                <a:solidFill>
                  <a:schemeClr val="dk1"/>
                </a:solidFill>
                <a:latin typeface="Open Sans"/>
                <a:ea typeface="Open Sans"/>
                <a:cs typeface="Open Sans"/>
                <a:sym typeface="Open Sans"/>
              </a:rPr>
            </a:br>
            <a:r>
              <a:rPr lang="en-GB" sz="1000" b="1">
                <a:solidFill>
                  <a:schemeClr val="dk1"/>
                </a:solidFill>
                <a:latin typeface="Open Sans"/>
                <a:ea typeface="Open Sans"/>
                <a:cs typeface="Open Sans"/>
                <a:sym typeface="Open Sans"/>
              </a:rPr>
              <a:t>Creative problem solving:</a:t>
            </a:r>
            <a:r>
              <a:rPr lang="en-GB" sz="1000">
                <a:solidFill>
                  <a:schemeClr val="dk1"/>
                </a:solidFill>
                <a:latin typeface="Open Sans"/>
                <a:ea typeface="Open Sans"/>
                <a:cs typeface="Open Sans"/>
                <a:sym typeface="Open Sans"/>
              </a:rPr>
              <a:t> Learn how to think, not what to think</a:t>
            </a:r>
            <a:br>
              <a:rPr lang="en-GB" sz="1000">
                <a:solidFill>
                  <a:schemeClr val="dk1"/>
                </a:solidFill>
                <a:latin typeface="Open Sans"/>
                <a:ea typeface="Open Sans"/>
                <a:cs typeface="Open Sans"/>
                <a:sym typeface="Open Sans"/>
              </a:rPr>
            </a:br>
            <a:r>
              <a:rPr lang="en-GB" sz="1000" b="1">
                <a:solidFill>
                  <a:schemeClr val="dk1"/>
                </a:solidFill>
                <a:latin typeface="Open Sans"/>
                <a:ea typeface="Open Sans"/>
                <a:cs typeface="Open Sans"/>
                <a:sym typeface="Open Sans"/>
              </a:rPr>
              <a:t>Kid powered; team driven:</a:t>
            </a:r>
            <a:r>
              <a:rPr lang="en-GB" sz="1000">
                <a:solidFill>
                  <a:schemeClr val="dk1"/>
                </a:solidFill>
                <a:latin typeface="Open Sans"/>
                <a:ea typeface="Open Sans"/>
                <a:cs typeface="Open Sans"/>
                <a:sym typeface="Open Sans"/>
              </a:rPr>
              <a:t> Energize students to own all decisions, creations, and results</a:t>
            </a:r>
            <a:br>
              <a:rPr lang="en-GB" sz="1000">
                <a:solidFill>
                  <a:schemeClr val="dk1"/>
                </a:solidFill>
                <a:latin typeface="Open Sans"/>
                <a:ea typeface="Open Sans"/>
                <a:cs typeface="Open Sans"/>
                <a:sym typeface="Open Sans"/>
              </a:rPr>
            </a:br>
            <a:r>
              <a:rPr lang="en-GB" sz="1000" b="1">
                <a:solidFill>
                  <a:schemeClr val="dk1"/>
                </a:solidFill>
                <a:latin typeface="Open Sans"/>
                <a:ea typeface="Open Sans"/>
                <a:cs typeface="Open Sans"/>
                <a:sym typeface="Open Sans"/>
              </a:rPr>
              <a:t>Friendly competition:</a:t>
            </a:r>
            <a:r>
              <a:rPr lang="en-GB" sz="1000">
                <a:solidFill>
                  <a:schemeClr val="dk1"/>
                </a:solidFill>
                <a:latin typeface="Open Sans"/>
                <a:ea typeface="Open Sans"/>
                <a:cs typeface="Open Sans"/>
                <a:sym typeface="Open Sans"/>
              </a:rPr>
              <a:t> Motivate teams to reach for the stars, while also rooting for each other</a:t>
            </a:r>
            <a:br>
              <a:rPr lang="en-GB" sz="1000">
                <a:solidFill>
                  <a:schemeClr val="dk1"/>
                </a:solidFill>
                <a:latin typeface="Open Sans"/>
                <a:ea typeface="Open Sans"/>
                <a:cs typeface="Open Sans"/>
                <a:sym typeface="Open Sans"/>
              </a:rPr>
            </a:br>
            <a:r>
              <a:rPr lang="en-GB" sz="1000" b="1">
                <a:solidFill>
                  <a:schemeClr val="dk1"/>
                </a:solidFill>
                <a:latin typeface="Open Sans"/>
                <a:ea typeface="Open Sans"/>
                <a:cs typeface="Open Sans"/>
                <a:sym typeface="Open Sans"/>
              </a:rPr>
              <a:t>Global diversity:</a:t>
            </a:r>
            <a:r>
              <a:rPr lang="en-GB" sz="1000">
                <a:solidFill>
                  <a:schemeClr val="dk1"/>
                </a:solidFill>
                <a:latin typeface="Open Sans"/>
                <a:ea typeface="Open Sans"/>
                <a:cs typeface="Open Sans"/>
                <a:sym typeface="Open Sans"/>
              </a:rPr>
              <a:t> Encourage and celebrate differences in each other, and differences in ideas</a:t>
            </a:r>
            <a:endParaRPr sz="1000">
              <a:solidFill>
                <a:schemeClr val="dk1"/>
              </a:solidFill>
              <a:latin typeface="Open Sans"/>
              <a:ea typeface="Open Sans"/>
              <a:cs typeface="Open Sans"/>
              <a:sym typeface="Open Sans"/>
            </a:endParaRPr>
          </a:p>
          <a:p>
            <a:pPr marL="0" lvl="0" indent="0" algn="l" rtl="0">
              <a:lnSpc>
                <a:spcPct val="150000"/>
              </a:lnSpc>
              <a:spcBef>
                <a:spcPts val="1500"/>
              </a:spcBef>
              <a:spcAft>
                <a:spcPts val="0"/>
              </a:spcAft>
              <a:buClr>
                <a:schemeClr val="dk1"/>
              </a:buClr>
              <a:buFont typeface="Arial"/>
              <a:buNone/>
            </a:pPr>
            <a:endParaRPr sz="1000">
              <a:solidFill>
                <a:schemeClr val="dk1"/>
              </a:solidFill>
              <a:latin typeface="Open Sans"/>
              <a:ea typeface="Open Sans"/>
              <a:cs typeface="Open Sans"/>
              <a:sym typeface="Open Sans"/>
            </a:endParaRPr>
          </a:p>
          <a:p>
            <a:pPr marL="0" marR="0" lvl="0" indent="0" algn="l" rtl="0">
              <a:lnSpc>
                <a:spcPct val="150000"/>
              </a:lnSpc>
              <a:spcBef>
                <a:spcPts val="225"/>
              </a:spcBef>
              <a:spcAft>
                <a:spcPts val="0"/>
              </a:spcAft>
              <a:buNone/>
            </a:pPr>
            <a:endParaRPr sz="1000">
              <a:latin typeface="Open Sans"/>
              <a:ea typeface="Open Sans"/>
              <a:cs typeface="Open Sans"/>
              <a:sym typeface="Open Sans"/>
            </a:endParaRPr>
          </a:p>
          <a:p>
            <a:pPr marL="0" marR="0" lvl="0" indent="0" algn="l" rtl="0">
              <a:lnSpc>
                <a:spcPct val="150000"/>
              </a:lnSpc>
              <a:spcBef>
                <a:spcPts val="225"/>
              </a:spcBef>
              <a:spcAft>
                <a:spcPts val="0"/>
              </a:spcAft>
              <a:buNone/>
            </a:pPr>
            <a:r>
              <a:rPr lang="en-GB" sz="1000" i="0" u="none" strike="noStrike" cap="none">
                <a:solidFill>
                  <a:srgbClr val="000000"/>
                </a:solidFill>
                <a:latin typeface="Open Sans"/>
                <a:ea typeface="Open Sans"/>
                <a:cs typeface="Open Sans"/>
                <a:sym typeface="Open Sans"/>
              </a:rPr>
              <a:t> </a:t>
            </a:r>
            <a:endParaRPr sz="1000">
              <a:latin typeface="Open Sans"/>
              <a:ea typeface="Open Sans"/>
              <a:cs typeface="Open Sans"/>
              <a:sym typeface="Open Sans"/>
            </a:endParaRPr>
          </a:p>
          <a:p>
            <a:pPr marL="0" marR="0" lvl="0" indent="0" algn="l" rtl="0">
              <a:lnSpc>
                <a:spcPct val="150000"/>
              </a:lnSpc>
              <a:spcBef>
                <a:spcPts val="225"/>
              </a:spcBef>
              <a:spcAft>
                <a:spcPts val="0"/>
              </a:spcAft>
              <a:buNone/>
            </a:pPr>
            <a:endParaRPr sz="1000" b="1">
              <a:latin typeface="Open Sans"/>
              <a:ea typeface="Open Sans"/>
              <a:cs typeface="Open Sans"/>
              <a:sym typeface="Open Sans"/>
            </a:endParaRPr>
          </a:p>
        </p:txBody>
      </p:sp>
      <p:pic>
        <p:nvPicPr>
          <p:cNvPr id="106" name="Google Shape;106;p22"/>
          <p:cNvPicPr preferRelativeResize="0"/>
          <p:nvPr/>
        </p:nvPicPr>
        <p:blipFill rotWithShape="1">
          <a:blip r:embed="rId3">
            <a:alphaModFix/>
          </a:blip>
          <a:srcRect/>
          <a:stretch/>
        </p:blipFill>
        <p:spPr>
          <a:xfrm>
            <a:off x="539996" y="1176271"/>
            <a:ext cx="1679627" cy="1679627"/>
          </a:xfrm>
          <a:prstGeom prst="rect">
            <a:avLst/>
          </a:prstGeom>
          <a:noFill/>
          <a:ln>
            <a:noFill/>
          </a:ln>
        </p:spPr>
      </p:pic>
      <p:pic>
        <p:nvPicPr>
          <p:cNvPr id="107" name="Google Shape;107;p22"/>
          <p:cNvPicPr preferRelativeResize="0"/>
          <p:nvPr/>
        </p:nvPicPr>
        <p:blipFill rotWithShape="1">
          <a:blip r:embed="rId4">
            <a:alphaModFix/>
          </a:blip>
          <a:srcRect/>
          <a:stretch/>
        </p:blipFill>
        <p:spPr>
          <a:xfrm>
            <a:off x="540000" y="3089499"/>
            <a:ext cx="1679629" cy="167962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3"/>
          <p:cNvSpPr txBox="1"/>
          <p:nvPr/>
        </p:nvSpPr>
        <p:spPr>
          <a:xfrm>
            <a:off x="5004025" y="2388600"/>
            <a:ext cx="3636000" cy="2754900"/>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None/>
            </a:pPr>
            <a:r>
              <a:rPr lang="en-GB" sz="1200" b="1" i="0" u="none" strike="noStrike" cap="none">
                <a:solidFill>
                  <a:srgbClr val="8000FF"/>
                </a:solidFill>
                <a:latin typeface="Open Sans"/>
                <a:ea typeface="Open Sans"/>
                <a:cs typeface="Open Sans"/>
                <a:sym typeface="Open Sans"/>
              </a:rPr>
              <a:t>Global Finals </a:t>
            </a:r>
            <a:endParaRPr b="1"/>
          </a:p>
          <a:p>
            <a:pPr marL="0" marR="0" lvl="0" indent="0" algn="l" rtl="0">
              <a:lnSpc>
                <a:spcPct val="130000"/>
              </a:lnSpc>
              <a:spcBef>
                <a:spcPts val="0"/>
              </a:spcBef>
              <a:spcAft>
                <a:spcPts val="0"/>
              </a:spcAft>
              <a:buNone/>
            </a:pPr>
            <a:r>
              <a:rPr lang="en-GB" sz="1050" b="0" i="0" u="none" strike="noStrike" cap="none">
                <a:solidFill>
                  <a:srgbClr val="000000"/>
                </a:solidFill>
                <a:latin typeface="Open Sans"/>
                <a:ea typeface="Open Sans"/>
                <a:cs typeface="Open Sans"/>
                <a:sym typeface="Open Sans"/>
              </a:rPr>
              <a:t>Each year, teams from around the world qualify for Global Finals, the largest annual celebration of creativity in the world and the culminating event for the DI Challenge Experience. </a:t>
            </a:r>
            <a:endParaRPr/>
          </a:p>
          <a:p>
            <a:pPr marL="171450" marR="0" lvl="0" indent="-171450" algn="l" rtl="0">
              <a:lnSpc>
                <a:spcPct val="130000"/>
              </a:lnSpc>
              <a:spcBef>
                <a:spcPts val="0"/>
              </a:spcBef>
              <a:spcAft>
                <a:spcPts val="0"/>
              </a:spcAft>
              <a:buClr>
                <a:srgbClr val="000000"/>
              </a:buClr>
              <a:buSzPts val="1050"/>
              <a:buFont typeface="Arial"/>
              <a:buChar char="•"/>
            </a:pPr>
            <a:r>
              <a:rPr lang="en-GB" sz="1050" b="0" i="0" u="none" strike="noStrike" cap="none">
                <a:solidFill>
                  <a:srgbClr val="000000"/>
                </a:solidFill>
                <a:latin typeface="Open Sans"/>
                <a:ea typeface="Open Sans"/>
                <a:cs typeface="Open Sans"/>
                <a:sym typeface="Open Sans"/>
              </a:rPr>
              <a:t>Teams are top innovators, problem solvers, storytellers,  collaborators, critical thinkers, and project managers. </a:t>
            </a:r>
            <a:endParaRPr/>
          </a:p>
          <a:p>
            <a:pPr marL="171450" marR="0" lvl="0" indent="-171450" algn="l" rtl="0">
              <a:lnSpc>
                <a:spcPct val="130000"/>
              </a:lnSpc>
              <a:spcBef>
                <a:spcPts val="0"/>
              </a:spcBef>
              <a:spcAft>
                <a:spcPts val="0"/>
              </a:spcAft>
              <a:buClr>
                <a:srgbClr val="000000"/>
              </a:buClr>
              <a:buSzPts val="1050"/>
              <a:buFont typeface="Arial"/>
              <a:buChar char="•"/>
            </a:pPr>
            <a:r>
              <a:rPr lang="en-GB" sz="1050" b="0" i="0" u="none" strike="noStrike" cap="none">
                <a:solidFill>
                  <a:srgbClr val="000000"/>
                </a:solidFill>
                <a:latin typeface="Open Sans"/>
                <a:ea typeface="Open Sans"/>
                <a:cs typeface="Open Sans"/>
                <a:sym typeface="Open Sans"/>
              </a:rPr>
              <a:t>They strengthen their skills and widen their perspective and their appreciation of the similarities and differences in creative and innovative thinking.</a:t>
            </a:r>
            <a:endParaRPr/>
          </a:p>
        </p:txBody>
      </p:sp>
      <p:sp>
        <p:nvSpPr>
          <p:cNvPr id="114" name="Google Shape;114;p23"/>
          <p:cNvSpPr txBox="1"/>
          <p:nvPr/>
        </p:nvSpPr>
        <p:spPr>
          <a:xfrm>
            <a:off x="535983" y="413784"/>
            <a:ext cx="7759200" cy="4371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r>
              <a:rPr lang="en-GB" sz="2700" b="1" i="0" u="none" strike="noStrike" cap="none">
                <a:solidFill>
                  <a:srgbClr val="FF6600"/>
                </a:solidFill>
                <a:latin typeface="Montserrat ExtraBold"/>
                <a:ea typeface="Montserrat ExtraBold"/>
                <a:cs typeface="Montserrat ExtraBold"/>
                <a:sym typeface="Montserrat ExtraBold"/>
              </a:rPr>
              <a:t>Life-Changing Experiences</a:t>
            </a:r>
            <a:endParaRPr/>
          </a:p>
        </p:txBody>
      </p:sp>
      <p:sp>
        <p:nvSpPr>
          <p:cNvPr id="115" name="Google Shape;115;p23"/>
          <p:cNvSpPr txBox="1"/>
          <p:nvPr/>
        </p:nvSpPr>
        <p:spPr>
          <a:xfrm>
            <a:off x="535983" y="250766"/>
            <a:ext cx="3283500" cy="253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050" b="1" i="0" u="none" strike="noStrike" cap="none">
                <a:solidFill>
                  <a:srgbClr val="8000FF"/>
                </a:solidFill>
                <a:latin typeface="Montserrat ExtraBold"/>
                <a:ea typeface="Montserrat ExtraBold"/>
                <a:cs typeface="Montserrat ExtraBold"/>
                <a:sym typeface="Montserrat ExtraBold"/>
              </a:rPr>
              <a:t>OUR CONTENT</a:t>
            </a:r>
            <a:endParaRPr>
              <a:solidFill>
                <a:srgbClr val="8000FF"/>
              </a:solidFill>
            </a:endParaRPr>
          </a:p>
        </p:txBody>
      </p:sp>
      <p:sp>
        <p:nvSpPr>
          <p:cNvPr id="116" name="Google Shape;116;p23"/>
          <p:cNvSpPr txBox="1"/>
          <p:nvPr/>
        </p:nvSpPr>
        <p:spPr>
          <a:xfrm>
            <a:off x="570875" y="2417374"/>
            <a:ext cx="3691800" cy="2681400"/>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None/>
            </a:pPr>
            <a:r>
              <a:rPr lang="en-GB" sz="1200" b="1" i="0" u="none" strike="noStrike" cap="none">
                <a:solidFill>
                  <a:srgbClr val="8000FF"/>
                </a:solidFill>
                <a:latin typeface="Open Sans"/>
                <a:ea typeface="Open Sans"/>
                <a:cs typeface="Open Sans"/>
                <a:sym typeface="Open Sans"/>
              </a:rPr>
              <a:t>Team Challenge Experience</a:t>
            </a:r>
            <a:endParaRPr b="1"/>
          </a:p>
          <a:p>
            <a:pPr marL="0" marR="0" lvl="0" indent="0" algn="l" rtl="0">
              <a:lnSpc>
                <a:spcPct val="130000"/>
              </a:lnSpc>
              <a:spcBef>
                <a:spcPts val="0"/>
              </a:spcBef>
              <a:spcAft>
                <a:spcPts val="0"/>
              </a:spcAft>
              <a:buNone/>
            </a:pPr>
            <a:r>
              <a:rPr lang="en-GB" sz="1050" b="0" i="0" u="none" strike="noStrike" cap="none">
                <a:solidFill>
                  <a:srgbClr val="000000"/>
                </a:solidFill>
                <a:latin typeface="Open Sans"/>
                <a:ea typeface="Open Sans"/>
                <a:cs typeface="Open Sans"/>
                <a:sym typeface="Open Sans"/>
              </a:rPr>
              <a:t>Destination Imagination (DI) annually develops multidisciplinary Team Challenges that are designed as a fun and engaging system of learning. </a:t>
            </a:r>
            <a:endParaRPr/>
          </a:p>
          <a:p>
            <a:pPr marL="171450" marR="0" lvl="0" indent="-171450" algn="l" rtl="0">
              <a:lnSpc>
                <a:spcPct val="130000"/>
              </a:lnSpc>
              <a:spcBef>
                <a:spcPts val="0"/>
              </a:spcBef>
              <a:spcAft>
                <a:spcPts val="0"/>
              </a:spcAft>
              <a:buClr>
                <a:srgbClr val="000000"/>
              </a:buClr>
              <a:buSzPts val="1050"/>
              <a:buFont typeface="Arial"/>
              <a:buChar char="•"/>
            </a:pPr>
            <a:r>
              <a:rPr lang="en-GB" sz="1050" b="0" i="0" u="none" strike="noStrike" cap="none">
                <a:solidFill>
                  <a:srgbClr val="000000"/>
                </a:solidFill>
                <a:latin typeface="Open Sans"/>
                <a:ea typeface="Open Sans"/>
                <a:cs typeface="Open Sans"/>
                <a:sym typeface="Open Sans"/>
              </a:rPr>
              <a:t>Gain knowledge and experience in creative and critical thinking, project management, team building, conflict resolution, informed risk-taking, STEAM, perseverance, and a completion mind set.</a:t>
            </a:r>
            <a:endParaRPr/>
          </a:p>
          <a:p>
            <a:pPr marL="171450" marR="0" lvl="0" indent="-171450" algn="l" rtl="0">
              <a:lnSpc>
                <a:spcPct val="130000"/>
              </a:lnSpc>
              <a:spcBef>
                <a:spcPts val="0"/>
              </a:spcBef>
              <a:spcAft>
                <a:spcPts val="0"/>
              </a:spcAft>
              <a:buClr>
                <a:srgbClr val="000000"/>
              </a:buClr>
              <a:buSzPts val="1050"/>
              <a:buFont typeface="Arial"/>
              <a:buChar char="•"/>
            </a:pPr>
            <a:r>
              <a:rPr lang="en-GB" sz="1050" b="0" i="0" u="none" strike="noStrike" cap="none">
                <a:solidFill>
                  <a:schemeClr val="dk1"/>
                </a:solidFill>
                <a:latin typeface="Open Sans"/>
                <a:ea typeface="Open Sans"/>
                <a:cs typeface="Open Sans"/>
                <a:sym typeface="Open Sans"/>
              </a:rPr>
              <a:t>Each Challenge encourages students to explore their passions, discover their own talents and abilities, and learn new skills. </a:t>
            </a:r>
            <a:endParaRPr/>
          </a:p>
          <a:p>
            <a:pPr marL="171450" marR="0" lvl="0" indent="-114300" algn="l" rtl="0">
              <a:lnSpc>
                <a:spcPct val="130000"/>
              </a:lnSpc>
              <a:spcBef>
                <a:spcPts val="0"/>
              </a:spcBef>
              <a:spcAft>
                <a:spcPts val="0"/>
              </a:spcAft>
              <a:buClr>
                <a:srgbClr val="000000"/>
              </a:buClr>
              <a:buSzPts val="900"/>
              <a:buFont typeface="Arial"/>
              <a:buNone/>
            </a:pPr>
            <a:endParaRPr sz="900" b="0" i="0" u="none" strike="noStrike" cap="none">
              <a:solidFill>
                <a:srgbClr val="000000"/>
              </a:solidFill>
              <a:latin typeface="Open Sans"/>
              <a:ea typeface="Open Sans"/>
              <a:cs typeface="Open Sans"/>
              <a:sym typeface="Open Sans"/>
            </a:endParaRPr>
          </a:p>
        </p:txBody>
      </p:sp>
      <p:pic>
        <p:nvPicPr>
          <p:cNvPr id="117" name="Google Shape;117;p23" descr="china_invitational.jpg"/>
          <p:cNvPicPr preferRelativeResize="0"/>
          <p:nvPr/>
        </p:nvPicPr>
        <p:blipFill rotWithShape="1">
          <a:blip r:embed="rId3">
            <a:alphaModFix/>
          </a:blip>
          <a:srcRect/>
          <a:stretch/>
        </p:blipFill>
        <p:spPr>
          <a:xfrm>
            <a:off x="5004037" y="1296987"/>
            <a:ext cx="3509962" cy="909638"/>
          </a:xfrm>
          <a:prstGeom prst="rect">
            <a:avLst/>
          </a:prstGeom>
          <a:noFill/>
          <a:ln>
            <a:noFill/>
          </a:ln>
        </p:spPr>
      </p:pic>
      <p:pic>
        <p:nvPicPr>
          <p:cNvPr id="118" name="Google Shape;118;p23"/>
          <p:cNvPicPr preferRelativeResize="0"/>
          <p:nvPr/>
        </p:nvPicPr>
        <p:blipFill rotWithShape="1">
          <a:blip r:embed="rId4">
            <a:alphaModFix/>
          </a:blip>
          <a:srcRect t="31931" b="30314"/>
          <a:stretch/>
        </p:blipFill>
        <p:spPr>
          <a:xfrm>
            <a:off x="630003" y="1296987"/>
            <a:ext cx="3722654" cy="93693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4"/>
          <p:cNvSpPr txBox="1"/>
          <p:nvPr/>
        </p:nvSpPr>
        <p:spPr>
          <a:xfrm>
            <a:off x="560758" y="402959"/>
            <a:ext cx="7498500" cy="4371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r>
              <a:rPr lang="en-GB" sz="2700" b="1" i="0" u="none" strike="noStrike" cap="none">
                <a:solidFill>
                  <a:srgbClr val="FF6600"/>
                </a:solidFill>
                <a:latin typeface="Montserrat ExtraBold"/>
                <a:ea typeface="Montserrat ExtraBold"/>
                <a:cs typeface="Montserrat ExtraBold"/>
                <a:sym typeface="Montserrat ExtraBold"/>
              </a:rPr>
              <a:t>Why Support Your Local DI Team? </a:t>
            </a:r>
            <a:endParaRPr sz="1500" b="1" i="0" u="none" strike="noStrike" cap="none">
              <a:solidFill>
                <a:srgbClr val="FF6600"/>
              </a:solidFill>
              <a:latin typeface="Montserrat ExtraBold"/>
              <a:ea typeface="Montserrat ExtraBold"/>
              <a:cs typeface="Montserrat ExtraBold"/>
              <a:sym typeface="Montserrat ExtraBold"/>
            </a:endParaRPr>
          </a:p>
        </p:txBody>
      </p:sp>
      <p:sp>
        <p:nvSpPr>
          <p:cNvPr id="125" name="Google Shape;125;p24"/>
          <p:cNvSpPr txBox="1"/>
          <p:nvPr/>
        </p:nvSpPr>
        <p:spPr>
          <a:xfrm>
            <a:off x="560759" y="239941"/>
            <a:ext cx="4883100" cy="253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050" b="1" i="0" u="none" strike="noStrike" cap="none">
                <a:solidFill>
                  <a:srgbClr val="8000FF"/>
                </a:solidFill>
                <a:latin typeface="Montserrat ExtraBold"/>
                <a:ea typeface="Montserrat ExtraBold"/>
                <a:cs typeface="Montserrat ExtraBold"/>
                <a:sym typeface="Montserrat ExtraBold"/>
              </a:rPr>
              <a:t>PREPARE THE FUTURE WORKFORCE</a:t>
            </a:r>
            <a:endParaRPr>
              <a:solidFill>
                <a:srgbClr val="8000FF"/>
              </a:solidFill>
            </a:endParaRPr>
          </a:p>
        </p:txBody>
      </p:sp>
      <p:sp>
        <p:nvSpPr>
          <p:cNvPr id="126" name="Google Shape;126;p24"/>
          <p:cNvSpPr/>
          <p:nvPr/>
        </p:nvSpPr>
        <p:spPr>
          <a:xfrm>
            <a:off x="560750" y="986713"/>
            <a:ext cx="7775700" cy="3066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GB" sz="1200" b="0" i="0" u="none" strike="noStrike" cap="none">
                <a:solidFill>
                  <a:schemeClr val="dk1"/>
                </a:solidFill>
                <a:latin typeface="Open Sans"/>
                <a:ea typeface="Open Sans"/>
                <a:cs typeface="Open Sans"/>
                <a:sym typeface="Open Sans"/>
              </a:rPr>
              <a:t>Dedicated to closing the skills gap and preparing learners for a future that is rapidly evolving. </a:t>
            </a:r>
            <a:endParaRPr/>
          </a:p>
        </p:txBody>
      </p:sp>
      <p:grpSp>
        <p:nvGrpSpPr>
          <p:cNvPr id="127" name="Google Shape;127;p24"/>
          <p:cNvGrpSpPr/>
          <p:nvPr/>
        </p:nvGrpSpPr>
        <p:grpSpPr>
          <a:xfrm>
            <a:off x="701943" y="1716206"/>
            <a:ext cx="7926583" cy="1218143"/>
            <a:chOff x="-271117" y="1159658"/>
            <a:chExt cx="9213743" cy="1383939"/>
          </a:xfrm>
        </p:grpSpPr>
        <p:pic>
          <p:nvPicPr>
            <p:cNvPr id="128" name="Google Shape;128;p24"/>
            <p:cNvPicPr preferRelativeResize="0"/>
            <p:nvPr/>
          </p:nvPicPr>
          <p:blipFill rotWithShape="1">
            <a:blip r:embed="rId3">
              <a:alphaModFix/>
            </a:blip>
            <a:srcRect/>
            <a:stretch/>
          </p:blipFill>
          <p:spPr>
            <a:xfrm>
              <a:off x="5133679" y="1159658"/>
              <a:ext cx="683300" cy="683300"/>
            </a:xfrm>
            <a:prstGeom prst="rect">
              <a:avLst/>
            </a:prstGeom>
            <a:noFill/>
            <a:ln>
              <a:noFill/>
            </a:ln>
          </p:spPr>
        </p:pic>
        <p:grpSp>
          <p:nvGrpSpPr>
            <p:cNvPr id="129" name="Google Shape;129;p24"/>
            <p:cNvGrpSpPr/>
            <p:nvPr/>
          </p:nvGrpSpPr>
          <p:grpSpPr>
            <a:xfrm>
              <a:off x="7250326" y="1172376"/>
              <a:ext cx="1692300" cy="1173521"/>
              <a:chOff x="7603101" y="1082176"/>
              <a:chExt cx="1692300" cy="1173521"/>
            </a:xfrm>
          </p:grpSpPr>
          <p:pic>
            <p:nvPicPr>
              <p:cNvPr id="130" name="Google Shape;130;p24"/>
              <p:cNvPicPr preferRelativeResize="0"/>
              <p:nvPr/>
            </p:nvPicPr>
            <p:blipFill rotWithShape="1">
              <a:blip r:embed="rId4">
                <a:alphaModFix/>
              </a:blip>
              <a:srcRect/>
              <a:stretch/>
            </p:blipFill>
            <p:spPr>
              <a:xfrm>
                <a:off x="8107601" y="1082176"/>
                <a:ext cx="683300" cy="683300"/>
              </a:xfrm>
              <a:prstGeom prst="rect">
                <a:avLst/>
              </a:prstGeom>
              <a:noFill/>
              <a:ln>
                <a:noFill/>
              </a:ln>
            </p:spPr>
          </p:pic>
          <p:sp>
            <p:nvSpPr>
              <p:cNvPr id="131" name="Google Shape;131;p24"/>
              <p:cNvSpPr txBox="1"/>
              <p:nvPr/>
            </p:nvSpPr>
            <p:spPr>
              <a:xfrm>
                <a:off x="7603101" y="1880697"/>
                <a:ext cx="1692300" cy="375000"/>
              </a:xfrm>
              <a:prstGeom prst="rect">
                <a:avLst/>
              </a:prstGeom>
              <a:noFill/>
              <a:ln>
                <a:noFill/>
              </a:ln>
            </p:spPr>
            <p:txBody>
              <a:bodyPr spcFirstLastPara="1" wrap="square" lIns="34275" tIns="34275" rIns="34275" bIns="34275" anchor="t" anchorCtr="0">
                <a:noAutofit/>
              </a:bodyPr>
              <a:lstStyle/>
              <a:p>
                <a:pPr marL="0" marR="0" lvl="0" indent="0" algn="ctr" rtl="0">
                  <a:lnSpc>
                    <a:spcPct val="100000"/>
                  </a:lnSpc>
                  <a:spcBef>
                    <a:spcPts val="0"/>
                  </a:spcBef>
                  <a:spcAft>
                    <a:spcPts val="0"/>
                  </a:spcAft>
                  <a:buNone/>
                </a:pPr>
                <a:r>
                  <a:rPr lang="en-GB" sz="1000" b="0" i="0" u="none" strike="noStrike" cap="none">
                    <a:solidFill>
                      <a:srgbClr val="000000"/>
                    </a:solidFill>
                    <a:latin typeface="Montserrat SemiBold"/>
                    <a:ea typeface="Montserrat SemiBold"/>
                    <a:cs typeface="Montserrat SemiBold"/>
                    <a:sym typeface="Montserrat SemiBold"/>
                  </a:rPr>
                  <a:t>Self-Confidence</a:t>
                </a:r>
                <a:endParaRPr sz="1000" b="0" i="0" u="none" strike="noStrike" cap="none">
                  <a:solidFill>
                    <a:srgbClr val="000000"/>
                  </a:solidFill>
                  <a:latin typeface="Montserrat SemiBold"/>
                  <a:ea typeface="Montserrat SemiBold"/>
                  <a:cs typeface="Montserrat SemiBold"/>
                  <a:sym typeface="Montserrat SemiBold"/>
                </a:endParaRPr>
              </a:p>
            </p:txBody>
          </p:sp>
        </p:grpSp>
        <p:grpSp>
          <p:nvGrpSpPr>
            <p:cNvPr id="132" name="Google Shape;132;p24"/>
            <p:cNvGrpSpPr/>
            <p:nvPr/>
          </p:nvGrpSpPr>
          <p:grpSpPr>
            <a:xfrm>
              <a:off x="2982783" y="1174576"/>
              <a:ext cx="2380254" cy="1353082"/>
              <a:chOff x="2022483" y="773926"/>
              <a:chExt cx="2380254" cy="1353082"/>
            </a:xfrm>
          </p:grpSpPr>
          <p:pic>
            <p:nvPicPr>
              <p:cNvPr id="133" name="Google Shape;133;p24"/>
              <p:cNvPicPr preferRelativeResize="0"/>
              <p:nvPr/>
            </p:nvPicPr>
            <p:blipFill rotWithShape="1">
              <a:blip r:embed="rId5">
                <a:alphaModFix/>
              </a:blip>
              <a:srcRect/>
              <a:stretch/>
            </p:blipFill>
            <p:spPr>
              <a:xfrm>
                <a:off x="2862805" y="773926"/>
                <a:ext cx="683300" cy="685483"/>
              </a:xfrm>
              <a:prstGeom prst="rect">
                <a:avLst/>
              </a:prstGeom>
              <a:noFill/>
              <a:ln>
                <a:noFill/>
              </a:ln>
            </p:spPr>
          </p:pic>
          <p:sp>
            <p:nvSpPr>
              <p:cNvPr id="134" name="Google Shape;134;p24"/>
              <p:cNvSpPr txBox="1"/>
              <p:nvPr/>
            </p:nvSpPr>
            <p:spPr>
              <a:xfrm>
                <a:off x="2022483" y="1554308"/>
                <a:ext cx="2380254" cy="572700"/>
              </a:xfrm>
              <a:prstGeom prst="rect">
                <a:avLst/>
              </a:prstGeom>
              <a:noFill/>
              <a:ln>
                <a:noFill/>
              </a:ln>
            </p:spPr>
            <p:txBody>
              <a:bodyPr spcFirstLastPara="1" wrap="square" lIns="34275" tIns="34275" rIns="34275" bIns="34275" anchor="t" anchorCtr="0">
                <a:noAutofit/>
              </a:bodyPr>
              <a:lstStyle/>
              <a:p>
                <a:pPr marL="0" marR="0" lvl="0" indent="0" algn="ctr" rtl="0">
                  <a:lnSpc>
                    <a:spcPct val="100000"/>
                  </a:lnSpc>
                  <a:spcBef>
                    <a:spcPts val="0"/>
                  </a:spcBef>
                  <a:spcAft>
                    <a:spcPts val="0"/>
                  </a:spcAft>
                  <a:buNone/>
                </a:pPr>
                <a:r>
                  <a:rPr lang="en-GB" sz="1000" b="0" i="0" u="none" strike="noStrike" cap="none">
                    <a:solidFill>
                      <a:srgbClr val="000000"/>
                    </a:solidFill>
                    <a:latin typeface="Montserrat SemiBold"/>
                    <a:ea typeface="Montserrat SemiBold"/>
                    <a:cs typeface="Montserrat SemiBold"/>
                    <a:sym typeface="Montserrat SemiBold"/>
                  </a:rPr>
                  <a:t>Creative &amp; </a:t>
                </a:r>
                <a:endParaRPr sz="1000"/>
              </a:p>
              <a:p>
                <a:pPr marL="0" marR="0" lvl="0" indent="0" algn="ctr" rtl="0">
                  <a:lnSpc>
                    <a:spcPct val="100000"/>
                  </a:lnSpc>
                  <a:spcBef>
                    <a:spcPts val="0"/>
                  </a:spcBef>
                  <a:spcAft>
                    <a:spcPts val="0"/>
                  </a:spcAft>
                  <a:buNone/>
                </a:pPr>
                <a:r>
                  <a:rPr lang="en-GB" sz="1000" b="0" i="0" u="none" strike="noStrike" cap="none">
                    <a:solidFill>
                      <a:srgbClr val="000000"/>
                    </a:solidFill>
                    <a:latin typeface="Montserrat SemiBold"/>
                    <a:ea typeface="Montserrat SemiBold"/>
                    <a:cs typeface="Montserrat SemiBold"/>
                    <a:sym typeface="Montserrat SemiBold"/>
                  </a:rPr>
                  <a:t>Critical </a:t>
                </a: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ctr" rtl="0">
                  <a:lnSpc>
                    <a:spcPct val="100000"/>
                  </a:lnSpc>
                  <a:spcBef>
                    <a:spcPts val="0"/>
                  </a:spcBef>
                  <a:spcAft>
                    <a:spcPts val="0"/>
                  </a:spcAft>
                  <a:buNone/>
                </a:pPr>
                <a:r>
                  <a:rPr lang="en-GB" sz="1000" b="0" i="0" u="none" strike="noStrike" cap="none">
                    <a:solidFill>
                      <a:srgbClr val="000000"/>
                    </a:solidFill>
                    <a:latin typeface="Montserrat SemiBold"/>
                    <a:ea typeface="Montserrat SemiBold"/>
                    <a:cs typeface="Montserrat SemiBold"/>
                    <a:sym typeface="Montserrat SemiBold"/>
                  </a:rPr>
                  <a:t>Thinking</a:t>
                </a:r>
                <a:endParaRPr sz="1000" b="0" i="0" u="none" strike="noStrike" cap="none">
                  <a:solidFill>
                    <a:srgbClr val="000000"/>
                  </a:solidFill>
                  <a:latin typeface="Montserrat SemiBold"/>
                  <a:ea typeface="Montserrat SemiBold"/>
                  <a:cs typeface="Montserrat SemiBold"/>
                  <a:sym typeface="Montserrat SemiBold"/>
                </a:endParaRPr>
              </a:p>
            </p:txBody>
          </p:sp>
        </p:grpSp>
        <p:grpSp>
          <p:nvGrpSpPr>
            <p:cNvPr id="135" name="Google Shape;135;p24"/>
            <p:cNvGrpSpPr/>
            <p:nvPr/>
          </p:nvGrpSpPr>
          <p:grpSpPr>
            <a:xfrm>
              <a:off x="2239356" y="1170176"/>
              <a:ext cx="1279846" cy="1361751"/>
              <a:chOff x="2529681" y="1161251"/>
              <a:chExt cx="1279846" cy="1361751"/>
            </a:xfrm>
          </p:grpSpPr>
          <p:pic>
            <p:nvPicPr>
              <p:cNvPr id="136" name="Google Shape;136;p24"/>
              <p:cNvPicPr preferRelativeResize="0"/>
              <p:nvPr/>
            </p:nvPicPr>
            <p:blipFill rotWithShape="1">
              <a:blip r:embed="rId6">
                <a:alphaModFix/>
              </a:blip>
              <a:srcRect/>
              <a:stretch/>
            </p:blipFill>
            <p:spPr>
              <a:xfrm>
                <a:off x="2802856" y="1161251"/>
                <a:ext cx="683300" cy="685500"/>
              </a:xfrm>
              <a:prstGeom prst="rect">
                <a:avLst/>
              </a:prstGeom>
              <a:noFill/>
              <a:ln>
                <a:noFill/>
              </a:ln>
            </p:spPr>
          </p:pic>
          <p:sp>
            <p:nvSpPr>
              <p:cNvPr id="137" name="Google Shape;137;p24"/>
              <p:cNvSpPr txBox="1"/>
              <p:nvPr/>
            </p:nvSpPr>
            <p:spPr>
              <a:xfrm>
                <a:off x="2529681" y="1950302"/>
                <a:ext cx="1279846" cy="572700"/>
              </a:xfrm>
              <a:prstGeom prst="rect">
                <a:avLst/>
              </a:prstGeom>
              <a:noFill/>
              <a:ln>
                <a:noFill/>
              </a:ln>
            </p:spPr>
            <p:txBody>
              <a:bodyPr spcFirstLastPara="1" wrap="square" lIns="34275" tIns="34275" rIns="34275" bIns="34275" anchor="t" anchorCtr="0">
                <a:noAutofit/>
              </a:bodyPr>
              <a:lstStyle/>
              <a:p>
                <a:pPr marL="0" marR="0" lvl="0" indent="0" algn="ctr" rtl="0">
                  <a:lnSpc>
                    <a:spcPct val="100000"/>
                  </a:lnSpc>
                  <a:spcBef>
                    <a:spcPts val="0"/>
                  </a:spcBef>
                  <a:spcAft>
                    <a:spcPts val="0"/>
                  </a:spcAft>
                  <a:buNone/>
                </a:pPr>
                <a:r>
                  <a:rPr lang="en-GB" sz="1000" b="0" i="0" u="none" strike="noStrike" cap="none">
                    <a:solidFill>
                      <a:srgbClr val="000000"/>
                    </a:solidFill>
                    <a:latin typeface="Montserrat SemiBold"/>
                    <a:ea typeface="Montserrat SemiBold"/>
                    <a:cs typeface="Montserrat SemiBold"/>
                    <a:sym typeface="Montserrat SemiBold"/>
                  </a:rPr>
                  <a:t>Team Building</a:t>
                </a:r>
                <a:endParaRPr sz="1000" b="0" i="0" u="none" strike="noStrike" cap="none">
                  <a:solidFill>
                    <a:srgbClr val="000000"/>
                  </a:solidFill>
                  <a:latin typeface="Montserrat SemiBold"/>
                  <a:ea typeface="Montserrat SemiBold"/>
                  <a:cs typeface="Montserrat SemiBold"/>
                  <a:sym typeface="Montserrat SemiBold"/>
                </a:endParaRPr>
              </a:p>
            </p:txBody>
          </p:sp>
        </p:grpSp>
        <p:grpSp>
          <p:nvGrpSpPr>
            <p:cNvPr id="138" name="Google Shape;138;p24"/>
            <p:cNvGrpSpPr/>
            <p:nvPr/>
          </p:nvGrpSpPr>
          <p:grpSpPr>
            <a:xfrm>
              <a:off x="786416" y="1174576"/>
              <a:ext cx="1514381" cy="1353082"/>
              <a:chOff x="1558491" y="3174051"/>
              <a:chExt cx="1514381" cy="1353082"/>
            </a:xfrm>
          </p:grpSpPr>
          <p:pic>
            <p:nvPicPr>
              <p:cNvPr id="139" name="Google Shape;139;p24"/>
              <p:cNvPicPr preferRelativeResize="0"/>
              <p:nvPr/>
            </p:nvPicPr>
            <p:blipFill rotWithShape="1">
              <a:blip r:embed="rId7">
                <a:alphaModFix/>
              </a:blip>
              <a:srcRect/>
              <a:stretch/>
            </p:blipFill>
            <p:spPr>
              <a:xfrm>
                <a:off x="1974032" y="3174051"/>
                <a:ext cx="683300" cy="685483"/>
              </a:xfrm>
              <a:prstGeom prst="rect">
                <a:avLst/>
              </a:prstGeom>
              <a:noFill/>
              <a:ln>
                <a:noFill/>
              </a:ln>
            </p:spPr>
          </p:pic>
          <p:sp>
            <p:nvSpPr>
              <p:cNvPr id="140" name="Google Shape;140;p24"/>
              <p:cNvSpPr txBox="1"/>
              <p:nvPr/>
            </p:nvSpPr>
            <p:spPr>
              <a:xfrm>
                <a:off x="1558491" y="3954433"/>
                <a:ext cx="1514381" cy="572700"/>
              </a:xfrm>
              <a:prstGeom prst="rect">
                <a:avLst/>
              </a:prstGeom>
              <a:noFill/>
              <a:ln>
                <a:noFill/>
              </a:ln>
            </p:spPr>
            <p:txBody>
              <a:bodyPr spcFirstLastPara="1" wrap="square" lIns="34275" tIns="34275" rIns="34275" bIns="34275" anchor="t" anchorCtr="0">
                <a:noAutofit/>
              </a:bodyPr>
              <a:lstStyle/>
              <a:p>
                <a:pPr marL="0" marR="0" lvl="0" indent="0" algn="ctr" rtl="0">
                  <a:lnSpc>
                    <a:spcPct val="100000"/>
                  </a:lnSpc>
                  <a:spcBef>
                    <a:spcPts val="0"/>
                  </a:spcBef>
                  <a:spcAft>
                    <a:spcPts val="0"/>
                  </a:spcAft>
                  <a:buNone/>
                </a:pPr>
                <a:r>
                  <a:rPr lang="en-GB" sz="1000" b="0" i="0" u="none" strike="noStrike" cap="none">
                    <a:solidFill>
                      <a:srgbClr val="000000"/>
                    </a:solidFill>
                    <a:latin typeface="Montserrat SemiBold"/>
                    <a:ea typeface="Montserrat SemiBold"/>
                    <a:cs typeface="Montserrat SemiBold"/>
                    <a:sym typeface="Montserrat SemiBold"/>
                  </a:rPr>
                  <a:t>Problem </a:t>
                </a: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ctr" rtl="0">
                  <a:lnSpc>
                    <a:spcPct val="100000"/>
                  </a:lnSpc>
                  <a:spcBef>
                    <a:spcPts val="0"/>
                  </a:spcBef>
                  <a:spcAft>
                    <a:spcPts val="0"/>
                  </a:spcAft>
                  <a:buNone/>
                </a:pPr>
                <a:r>
                  <a:rPr lang="en-GB" sz="1000" b="0" i="0" u="none" strike="noStrike" cap="none">
                    <a:solidFill>
                      <a:srgbClr val="000000"/>
                    </a:solidFill>
                    <a:latin typeface="Montserrat SemiBold"/>
                    <a:ea typeface="Montserrat SemiBold"/>
                    <a:cs typeface="Montserrat SemiBold"/>
                    <a:sym typeface="Montserrat SemiBold"/>
                  </a:rPr>
                  <a:t>Solving Under Pressure</a:t>
                </a:r>
                <a:endParaRPr sz="1000" b="0" i="0" u="none" strike="noStrike" cap="none">
                  <a:solidFill>
                    <a:srgbClr val="000000"/>
                  </a:solidFill>
                  <a:latin typeface="Montserrat SemiBold"/>
                  <a:ea typeface="Montserrat SemiBold"/>
                  <a:cs typeface="Montserrat SemiBold"/>
                  <a:sym typeface="Montserrat SemiBold"/>
                </a:endParaRPr>
              </a:p>
            </p:txBody>
          </p:sp>
        </p:grpSp>
        <p:sp>
          <p:nvSpPr>
            <p:cNvPr id="141" name="Google Shape;141;p24"/>
            <p:cNvSpPr txBox="1"/>
            <p:nvPr/>
          </p:nvSpPr>
          <p:spPr>
            <a:xfrm>
              <a:off x="4713179" y="1970897"/>
              <a:ext cx="1524300" cy="318300"/>
            </a:xfrm>
            <a:prstGeom prst="rect">
              <a:avLst/>
            </a:prstGeom>
            <a:noFill/>
            <a:ln>
              <a:noFill/>
            </a:ln>
          </p:spPr>
          <p:txBody>
            <a:bodyPr spcFirstLastPara="1" wrap="square" lIns="34275" tIns="34275" rIns="34275" bIns="34275" anchor="t" anchorCtr="0">
              <a:noAutofit/>
            </a:bodyPr>
            <a:lstStyle/>
            <a:p>
              <a:pPr marL="0" marR="0" lvl="0" indent="0" algn="ctr" rtl="0">
                <a:lnSpc>
                  <a:spcPct val="100000"/>
                </a:lnSpc>
                <a:spcBef>
                  <a:spcPts val="0"/>
                </a:spcBef>
                <a:spcAft>
                  <a:spcPts val="0"/>
                </a:spcAft>
                <a:buNone/>
              </a:pPr>
              <a:r>
                <a:rPr lang="en-GB" sz="1000" b="0" i="0" u="none" strike="noStrike" cap="none">
                  <a:solidFill>
                    <a:srgbClr val="000000"/>
                  </a:solidFill>
                  <a:latin typeface="Montserrat SemiBold"/>
                  <a:ea typeface="Montserrat SemiBold"/>
                  <a:cs typeface="Montserrat SemiBold"/>
                  <a:sym typeface="Montserrat SemiBold"/>
                </a:rPr>
                <a:t>Perseverance</a:t>
              </a:r>
              <a:endParaRPr sz="1000" b="0" i="0" u="none" strike="noStrike" cap="none">
                <a:solidFill>
                  <a:srgbClr val="000000"/>
                </a:solidFill>
                <a:latin typeface="Montserrat SemiBold"/>
                <a:ea typeface="Montserrat SemiBold"/>
                <a:cs typeface="Montserrat SemiBold"/>
                <a:sym typeface="Montserrat SemiBold"/>
              </a:endParaRPr>
            </a:p>
          </p:txBody>
        </p:sp>
        <p:grpSp>
          <p:nvGrpSpPr>
            <p:cNvPr id="142" name="Google Shape;142;p24"/>
            <p:cNvGrpSpPr/>
            <p:nvPr/>
          </p:nvGrpSpPr>
          <p:grpSpPr>
            <a:xfrm>
              <a:off x="6023752" y="1159658"/>
              <a:ext cx="1524300" cy="1383939"/>
              <a:chOff x="5839052" y="1159658"/>
              <a:chExt cx="1524300" cy="1383939"/>
            </a:xfrm>
          </p:grpSpPr>
          <p:pic>
            <p:nvPicPr>
              <p:cNvPr id="143" name="Google Shape;143;p24"/>
              <p:cNvPicPr preferRelativeResize="0"/>
              <p:nvPr/>
            </p:nvPicPr>
            <p:blipFill rotWithShape="1">
              <a:blip r:embed="rId8">
                <a:alphaModFix/>
              </a:blip>
              <a:srcRect/>
              <a:stretch/>
            </p:blipFill>
            <p:spPr>
              <a:xfrm>
                <a:off x="6259553" y="1159658"/>
                <a:ext cx="683300" cy="683300"/>
              </a:xfrm>
              <a:prstGeom prst="rect">
                <a:avLst/>
              </a:prstGeom>
              <a:noFill/>
              <a:ln>
                <a:noFill/>
              </a:ln>
            </p:spPr>
          </p:pic>
          <p:sp>
            <p:nvSpPr>
              <p:cNvPr id="144" name="Google Shape;144;p24"/>
              <p:cNvSpPr txBox="1"/>
              <p:nvPr/>
            </p:nvSpPr>
            <p:spPr>
              <a:xfrm>
                <a:off x="5839052" y="1970897"/>
                <a:ext cx="1524300" cy="572700"/>
              </a:xfrm>
              <a:prstGeom prst="rect">
                <a:avLst/>
              </a:prstGeom>
              <a:noFill/>
              <a:ln>
                <a:noFill/>
              </a:ln>
            </p:spPr>
            <p:txBody>
              <a:bodyPr spcFirstLastPara="1" wrap="square" lIns="34275" tIns="34275" rIns="34275" bIns="34275" anchor="t" anchorCtr="0">
                <a:noAutofit/>
              </a:bodyPr>
              <a:lstStyle/>
              <a:p>
                <a:pPr marL="0" marR="0" lvl="0" indent="0" algn="ctr" rtl="0">
                  <a:lnSpc>
                    <a:spcPct val="100000"/>
                  </a:lnSpc>
                  <a:spcBef>
                    <a:spcPts val="0"/>
                  </a:spcBef>
                  <a:spcAft>
                    <a:spcPts val="0"/>
                  </a:spcAft>
                  <a:buNone/>
                </a:pPr>
                <a:r>
                  <a:rPr lang="en-GB" sz="1000" b="0" i="0" u="none" strike="noStrike" cap="none">
                    <a:solidFill>
                      <a:srgbClr val="000000"/>
                    </a:solidFill>
                    <a:latin typeface="Montserrat SemiBold"/>
                    <a:ea typeface="Montserrat SemiBold"/>
                    <a:cs typeface="Montserrat SemiBold"/>
                    <a:sym typeface="Montserrat SemiBold"/>
                  </a:rPr>
                  <a:t>Project Management</a:t>
                </a:r>
                <a:endParaRPr sz="1000" b="0" i="0" u="none" strike="noStrike" cap="none">
                  <a:solidFill>
                    <a:srgbClr val="000000"/>
                  </a:solidFill>
                  <a:latin typeface="Montserrat SemiBold"/>
                  <a:ea typeface="Montserrat SemiBold"/>
                  <a:cs typeface="Montserrat SemiBold"/>
                  <a:sym typeface="Montserrat SemiBold"/>
                </a:endParaRPr>
              </a:p>
            </p:txBody>
          </p:sp>
        </p:grpSp>
        <p:grpSp>
          <p:nvGrpSpPr>
            <p:cNvPr id="145" name="Google Shape;145;p24"/>
            <p:cNvGrpSpPr/>
            <p:nvPr/>
          </p:nvGrpSpPr>
          <p:grpSpPr>
            <a:xfrm>
              <a:off x="-271117" y="1174576"/>
              <a:ext cx="1008300" cy="1353082"/>
              <a:chOff x="19208" y="1290551"/>
              <a:chExt cx="1008300" cy="1353082"/>
            </a:xfrm>
          </p:grpSpPr>
          <p:pic>
            <p:nvPicPr>
              <p:cNvPr id="146" name="Google Shape;146;p24"/>
              <p:cNvPicPr preferRelativeResize="0"/>
              <p:nvPr/>
            </p:nvPicPr>
            <p:blipFill rotWithShape="1">
              <a:blip r:embed="rId9">
                <a:alphaModFix/>
              </a:blip>
              <a:srcRect/>
              <a:stretch/>
            </p:blipFill>
            <p:spPr>
              <a:xfrm>
                <a:off x="181708" y="1290551"/>
                <a:ext cx="683300" cy="685483"/>
              </a:xfrm>
              <a:prstGeom prst="rect">
                <a:avLst/>
              </a:prstGeom>
              <a:noFill/>
              <a:ln>
                <a:noFill/>
              </a:ln>
            </p:spPr>
          </p:pic>
          <p:sp>
            <p:nvSpPr>
              <p:cNvPr id="147" name="Google Shape;147;p24"/>
              <p:cNvSpPr txBox="1"/>
              <p:nvPr/>
            </p:nvSpPr>
            <p:spPr>
              <a:xfrm>
                <a:off x="19208" y="2070933"/>
                <a:ext cx="1008300" cy="572700"/>
              </a:xfrm>
              <a:prstGeom prst="rect">
                <a:avLst/>
              </a:prstGeom>
              <a:noFill/>
              <a:ln>
                <a:noFill/>
              </a:ln>
            </p:spPr>
            <p:txBody>
              <a:bodyPr spcFirstLastPara="1" wrap="square" lIns="34275" tIns="34275" rIns="34275" bIns="34275" anchor="t" anchorCtr="0">
                <a:noAutofit/>
              </a:bodyPr>
              <a:lstStyle/>
              <a:p>
                <a:pPr marL="0" marR="0" lvl="0" indent="0" algn="ctr" rtl="0">
                  <a:lnSpc>
                    <a:spcPct val="100000"/>
                  </a:lnSpc>
                  <a:spcBef>
                    <a:spcPts val="0"/>
                  </a:spcBef>
                  <a:spcAft>
                    <a:spcPts val="0"/>
                  </a:spcAft>
                  <a:buNone/>
                </a:pPr>
                <a:r>
                  <a:rPr lang="en-GB" sz="1000" b="0" i="0" u="none" strike="noStrike" cap="none">
                    <a:solidFill>
                      <a:srgbClr val="000000"/>
                    </a:solidFill>
                    <a:latin typeface="Montserrat SemiBold"/>
                    <a:ea typeface="Montserrat SemiBold"/>
                    <a:cs typeface="Montserrat SemiBold"/>
                    <a:sym typeface="Montserrat SemiBold"/>
                  </a:rPr>
                  <a:t>Risk Taking</a:t>
                </a:r>
                <a:endParaRPr sz="1000" b="0" i="0" u="none" strike="noStrike" cap="none">
                  <a:solidFill>
                    <a:srgbClr val="000000"/>
                  </a:solidFill>
                  <a:latin typeface="Montserrat SemiBold"/>
                  <a:ea typeface="Montserrat SemiBold"/>
                  <a:cs typeface="Montserrat SemiBold"/>
                  <a:sym typeface="Montserrat SemiBold"/>
                </a:endParaRPr>
              </a:p>
            </p:txBody>
          </p:sp>
        </p:grpSp>
      </p:grpSp>
      <p:sp>
        <p:nvSpPr>
          <p:cNvPr id="148" name="Google Shape;148;p24"/>
          <p:cNvSpPr/>
          <p:nvPr/>
        </p:nvSpPr>
        <p:spPr>
          <a:xfrm>
            <a:off x="5993917" y="3360246"/>
            <a:ext cx="2520000" cy="12792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GB" sz="1050" b="0" i="0" u="none" strike="noStrike" cap="none">
                <a:solidFill>
                  <a:schemeClr val="dk1"/>
                </a:solidFill>
                <a:latin typeface="Open Sans"/>
                <a:ea typeface="Open Sans"/>
                <a:cs typeface="Open Sans"/>
                <a:sym typeface="Open Sans"/>
              </a:rPr>
              <a:t>60% of CEOs polled cited creativity as the most important leadership quality, compared with 52% for integrity and 35% for global thinking.</a:t>
            </a:r>
            <a:endParaRPr/>
          </a:p>
          <a:p>
            <a:pPr marL="0" marR="0" lvl="0" indent="0" algn="l" rtl="0">
              <a:lnSpc>
                <a:spcPct val="150000"/>
              </a:lnSpc>
              <a:spcBef>
                <a:spcPts val="0"/>
              </a:spcBef>
              <a:spcAft>
                <a:spcPts val="0"/>
              </a:spcAft>
              <a:buNone/>
            </a:pPr>
            <a:r>
              <a:rPr lang="en-GB" sz="1050" b="0" i="0" u="none" strike="noStrike" cap="none">
                <a:solidFill>
                  <a:schemeClr val="dk1"/>
                </a:solidFill>
                <a:latin typeface="Open Sans"/>
                <a:ea typeface="Open Sans"/>
                <a:cs typeface="Open Sans"/>
                <a:sym typeface="Open Sans"/>
              </a:rPr>
              <a:t>– IBM Global CEO Study</a:t>
            </a:r>
            <a:endParaRPr/>
          </a:p>
        </p:txBody>
      </p:sp>
      <p:sp>
        <p:nvSpPr>
          <p:cNvPr id="149" name="Google Shape;149;p24"/>
          <p:cNvSpPr/>
          <p:nvPr/>
        </p:nvSpPr>
        <p:spPr>
          <a:xfrm>
            <a:off x="540008" y="3357218"/>
            <a:ext cx="2491200" cy="12792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GB" sz="1050" b="0" i="0" u="none" strike="noStrike" cap="none">
                <a:solidFill>
                  <a:schemeClr val="dk1"/>
                </a:solidFill>
                <a:latin typeface="Open Sans"/>
                <a:ea typeface="Open Sans"/>
                <a:cs typeface="Open Sans"/>
                <a:sym typeface="Open Sans"/>
              </a:rPr>
              <a:t>The demand for highly-skilled workers will hit 123 million by 2020, but there will only be 50 million qualified people to fill these roles. </a:t>
            </a:r>
            <a:endParaRPr/>
          </a:p>
          <a:p>
            <a:pPr marL="0" marR="0" lvl="0" indent="0" algn="l" rtl="0">
              <a:lnSpc>
                <a:spcPct val="150000"/>
              </a:lnSpc>
              <a:spcBef>
                <a:spcPts val="0"/>
              </a:spcBef>
              <a:spcAft>
                <a:spcPts val="0"/>
              </a:spcAft>
              <a:buNone/>
            </a:pPr>
            <a:r>
              <a:rPr lang="en-GB" sz="1050" b="0" i="0" u="none" strike="noStrike" cap="none">
                <a:solidFill>
                  <a:schemeClr val="dk1"/>
                </a:solidFill>
                <a:latin typeface="Open Sans"/>
                <a:ea typeface="Open Sans"/>
                <a:cs typeface="Open Sans"/>
                <a:sym typeface="Open Sans"/>
              </a:rPr>
              <a:t>– AT&amp;T</a:t>
            </a:r>
            <a:endParaRPr/>
          </a:p>
        </p:txBody>
      </p:sp>
      <p:sp>
        <p:nvSpPr>
          <p:cNvPr id="150" name="Google Shape;150;p24"/>
          <p:cNvSpPr/>
          <p:nvPr/>
        </p:nvSpPr>
        <p:spPr>
          <a:xfrm>
            <a:off x="3260057" y="3360246"/>
            <a:ext cx="2377200" cy="10368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GB" sz="1050" b="0" i="0" u="none" strike="noStrike" cap="none">
                <a:solidFill>
                  <a:schemeClr val="dk1"/>
                </a:solidFill>
                <a:latin typeface="Open Sans"/>
                <a:ea typeface="Open Sans"/>
                <a:cs typeface="Open Sans"/>
                <a:sym typeface="Open Sans"/>
              </a:rPr>
              <a:t>65% of today’s students will be employed in jobs that have yet to be invented.</a:t>
            </a:r>
            <a:endParaRPr/>
          </a:p>
          <a:p>
            <a:pPr marL="0" marR="0" lvl="0" indent="0" algn="l" rtl="0">
              <a:lnSpc>
                <a:spcPct val="150000"/>
              </a:lnSpc>
              <a:spcBef>
                <a:spcPts val="0"/>
              </a:spcBef>
              <a:spcAft>
                <a:spcPts val="0"/>
              </a:spcAft>
              <a:buNone/>
            </a:pPr>
            <a:r>
              <a:rPr lang="en-GB" sz="1050" b="0" i="0" u="none" strike="noStrike" cap="none">
                <a:solidFill>
                  <a:schemeClr val="dk1"/>
                </a:solidFill>
                <a:latin typeface="Open Sans"/>
                <a:ea typeface="Open Sans"/>
                <a:cs typeface="Open Sans"/>
                <a:sym typeface="Open Sans"/>
              </a:rPr>
              <a:t>– U.S. Department of Labor</a:t>
            </a:r>
            <a:endParaRPr sz="1050" b="0" i="0" u="none" strike="noStrike" cap="none">
              <a:solidFill>
                <a:schemeClr val="dk1"/>
              </a:solidFill>
              <a:latin typeface="Open Sans"/>
              <a:ea typeface="Open Sans"/>
              <a:cs typeface="Open Sans"/>
              <a:sym typeface="Ope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5"/>
          <p:cNvSpPr txBox="1"/>
          <p:nvPr/>
        </p:nvSpPr>
        <p:spPr>
          <a:xfrm>
            <a:off x="560758" y="402959"/>
            <a:ext cx="7498500" cy="4371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r>
              <a:rPr lang="en-GB" sz="2700" b="1" i="0" u="none" strike="noStrike" cap="none">
                <a:solidFill>
                  <a:srgbClr val="FF6600"/>
                </a:solidFill>
                <a:latin typeface="Montserrat ExtraBold"/>
                <a:ea typeface="Montserrat ExtraBold"/>
                <a:cs typeface="Montserrat ExtraBold"/>
                <a:sym typeface="Montserrat ExtraBold"/>
              </a:rPr>
              <a:t>Why Send Teams to Global Finals?</a:t>
            </a:r>
            <a:endParaRPr sz="1500" b="1" i="0" u="none" strike="noStrike" cap="none">
              <a:solidFill>
                <a:srgbClr val="FF6600"/>
              </a:solidFill>
              <a:latin typeface="Montserrat ExtraBold"/>
              <a:ea typeface="Montserrat ExtraBold"/>
              <a:cs typeface="Montserrat ExtraBold"/>
              <a:sym typeface="Montserrat ExtraBold"/>
            </a:endParaRPr>
          </a:p>
        </p:txBody>
      </p:sp>
      <p:sp>
        <p:nvSpPr>
          <p:cNvPr id="157" name="Google Shape;157;p25"/>
          <p:cNvSpPr txBox="1"/>
          <p:nvPr/>
        </p:nvSpPr>
        <p:spPr>
          <a:xfrm>
            <a:off x="560759" y="239941"/>
            <a:ext cx="4883100" cy="253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050" b="1" i="0" u="none" strike="noStrike" cap="none">
                <a:solidFill>
                  <a:srgbClr val="8000FF"/>
                </a:solidFill>
                <a:latin typeface="Montserrat ExtraBold"/>
                <a:ea typeface="Montserrat ExtraBold"/>
                <a:cs typeface="Montserrat ExtraBold"/>
                <a:sym typeface="Montserrat ExtraBold"/>
              </a:rPr>
              <a:t>PREPARE THE FUTURE WORKFORCE</a:t>
            </a:r>
            <a:endParaRPr b="1">
              <a:solidFill>
                <a:srgbClr val="8000FF"/>
              </a:solidFill>
            </a:endParaRPr>
          </a:p>
        </p:txBody>
      </p:sp>
      <p:sp>
        <p:nvSpPr>
          <p:cNvPr id="158" name="Google Shape;158;p25"/>
          <p:cNvSpPr txBox="1"/>
          <p:nvPr/>
        </p:nvSpPr>
        <p:spPr>
          <a:xfrm>
            <a:off x="560750" y="1305888"/>
            <a:ext cx="8133600" cy="495600"/>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None/>
            </a:pPr>
            <a:r>
              <a:rPr lang="en-GB" sz="1000" b="0" i="0" u="none" strike="noStrike" cap="none">
                <a:solidFill>
                  <a:srgbClr val="000000"/>
                </a:solidFill>
                <a:latin typeface="Open Sans"/>
                <a:ea typeface="Open Sans"/>
                <a:cs typeface="Open Sans"/>
                <a:sym typeface="Open Sans"/>
              </a:rPr>
              <a:t>Local teams have worked many hours together and earned a spot to attend Global Finals through a meritorious competition structure.</a:t>
            </a:r>
            <a:r>
              <a:rPr lang="en-GB" sz="1050" b="0" i="0" u="none" strike="noStrike" cap="none">
                <a:solidFill>
                  <a:srgbClr val="000000"/>
                </a:solidFill>
                <a:latin typeface="Open Sans"/>
                <a:ea typeface="Open Sans"/>
                <a:cs typeface="Open Sans"/>
                <a:sym typeface="Open Sans"/>
              </a:rPr>
              <a:t> </a:t>
            </a:r>
            <a:r>
              <a:rPr lang="en-GB" sz="1050" b="1">
                <a:solidFill>
                  <a:schemeClr val="dk1"/>
                </a:solidFill>
                <a:latin typeface="Open Sans"/>
                <a:ea typeface="Open Sans"/>
                <a:cs typeface="Open Sans"/>
                <a:sym typeface="Open Sans"/>
              </a:rPr>
              <a:t>They will have the opportunity to:</a:t>
            </a:r>
            <a:endParaRPr b="1">
              <a:solidFill>
                <a:schemeClr val="dk1"/>
              </a:solidFill>
            </a:endParaRPr>
          </a:p>
          <a:p>
            <a:pPr marL="0" marR="0" lvl="0" indent="0" algn="l" rtl="0">
              <a:lnSpc>
                <a:spcPct val="130000"/>
              </a:lnSpc>
              <a:spcBef>
                <a:spcPts val="0"/>
              </a:spcBef>
              <a:spcAft>
                <a:spcPts val="0"/>
              </a:spcAft>
              <a:buNone/>
            </a:pPr>
            <a:r>
              <a:rPr lang="en-GB" sz="1050" b="0" i="0" u="none" strike="noStrike" cap="none">
                <a:solidFill>
                  <a:srgbClr val="000000"/>
                </a:solidFill>
                <a:latin typeface="Open Sans"/>
                <a:ea typeface="Open Sans"/>
                <a:cs typeface="Open Sans"/>
                <a:sym typeface="Open Sans"/>
              </a:rPr>
              <a:t> </a:t>
            </a:r>
            <a:endParaRPr/>
          </a:p>
          <a:p>
            <a:pPr marL="0" marR="0" lvl="0" indent="0" algn="l" rtl="0">
              <a:lnSpc>
                <a:spcPct val="130000"/>
              </a:lnSpc>
              <a:spcBef>
                <a:spcPts val="0"/>
              </a:spcBef>
              <a:spcAft>
                <a:spcPts val="0"/>
              </a:spcAft>
              <a:buNone/>
            </a:pPr>
            <a:endParaRPr/>
          </a:p>
        </p:txBody>
      </p:sp>
      <p:pic>
        <p:nvPicPr>
          <p:cNvPr id="159" name="Google Shape;159;p25"/>
          <p:cNvPicPr preferRelativeResize="0"/>
          <p:nvPr/>
        </p:nvPicPr>
        <p:blipFill>
          <a:blip r:embed="rId3">
            <a:alphaModFix/>
          </a:blip>
          <a:stretch>
            <a:fillRect/>
          </a:stretch>
        </p:blipFill>
        <p:spPr>
          <a:xfrm>
            <a:off x="7784175" y="2044975"/>
            <a:ext cx="787501" cy="787501"/>
          </a:xfrm>
          <a:prstGeom prst="rect">
            <a:avLst/>
          </a:prstGeom>
          <a:noFill/>
          <a:ln>
            <a:noFill/>
          </a:ln>
        </p:spPr>
      </p:pic>
      <p:sp>
        <p:nvSpPr>
          <p:cNvPr id="160" name="Google Shape;160;p25"/>
          <p:cNvSpPr txBox="1"/>
          <p:nvPr/>
        </p:nvSpPr>
        <p:spPr>
          <a:xfrm>
            <a:off x="261538" y="2890825"/>
            <a:ext cx="1257900" cy="124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000">
                <a:latin typeface="Open Sans"/>
                <a:ea typeface="Open Sans"/>
                <a:cs typeface="Open Sans"/>
                <a:sym typeface="Open Sans"/>
              </a:rPr>
              <a:t>Communicate and develop diversity awareness skills with peers from more than 24 cultural backgrounds.</a:t>
            </a:r>
            <a:endParaRPr sz="1000">
              <a:latin typeface="Open Sans"/>
              <a:ea typeface="Open Sans"/>
              <a:cs typeface="Open Sans"/>
              <a:sym typeface="Open Sans"/>
            </a:endParaRPr>
          </a:p>
        </p:txBody>
      </p:sp>
      <p:sp>
        <p:nvSpPr>
          <p:cNvPr id="161" name="Google Shape;161;p25"/>
          <p:cNvSpPr txBox="1"/>
          <p:nvPr/>
        </p:nvSpPr>
        <p:spPr>
          <a:xfrm>
            <a:off x="1710110" y="2890825"/>
            <a:ext cx="1257900" cy="124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GB" sz="1000">
                <a:latin typeface="Open Sans"/>
                <a:ea typeface="Open Sans"/>
                <a:cs typeface="Open Sans"/>
                <a:sym typeface="Open Sans"/>
              </a:rPr>
              <a:t>Develop resilience at a highly competitive level.</a:t>
            </a:r>
            <a:endParaRPr sz="1000">
              <a:latin typeface="Open Sans"/>
              <a:ea typeface="Open Sans"/>
              <a:cs typeface="Open Sans"/>
              <a:sym typeface="Open Sans"/>
            </a:endParaRPr>
          </a:p>
          <a:p>
            <a:pPr marL="0" lvl="0" indent="0" algn="l" rtl="0">
              <a:spcBef>
                <a:spcPts val="0"/>
              </a:spcBef>
              <a:spcAft>
                <a:spcPts val="0"/>
              </a:spcAft>
              <a:buNone/>
            </a:pPr>
            <a:endParaRPr sz="1000">
              <a:latin typeface="Open Sans"/>
              <a:ea typeface="Open Sans"/>
              <a:cs typeface="Open Sans"/>
              <a:sym typeface="Open Sans"/>
            </a:endParaRPr>
          </a:p>
        </p:txBody>
      </p:sp>
      <p:sp>
        <p:nvSpPr>
          <p:cNvPr id="162" name="Google Shape;162;p25"/>
          <p:cNvSpPr txBox="1"/>
          <p:nvPr/>
        </p:nvSpPr>
        <p:spPr>
          <a:xfrm>
            <a:off x="3158682" y="2890825"/>
            <a:ext cx="1257900" cy="124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GB" sz="1000">
                <a:latin typeface="Open Sans"/>
                <a:ea typeface="Open Sans"/>
                <a:cs typeface="Open Sans"/>
                <a:sym typeface="Open Sans"/>
              </a:rPr>
              <a:t>Travel together outside of their home location, exercising important travel skills.</a:t>
            </a:r>
            <a:endParaRPr sz="1000">
              <a:latin typeface="Open Sans"/>
              <a:ea typeface="Open Sans"/>
              <a:cs typeface="Open Sans"/>
              <a:sym typeface="Open Sans"/>
            </a:endParaRPr>
          </a:p>
          <a:p>
            <a:pPr marL="0" lvl="0" indent="0" algn="ctr" rtl="0">
              <a:spcBef>
                <a:spcPts val="0"/>
              </a:spcBef>
              <a:spcAft>
                <a:spcPts val="0"/>
              </a:spcAft>
              <a:buClr>
                <a:schemeClr val="dk1"/>
              </a:buClr>
              <a:buSzPts val="1100"/>
              <a:buFont typeface="Arial"/>
              <a:buNone/>
            </a:pPr>
            <a:endParaRPr sz="1000">
              <a:latin typeface="Open Sans"/>
              <a:ea typeface="Open Sans"/>
              <a:cs typeface="Open Sans"/>
              <a:sym typeface="Open Sans"/>
            </a:endParaRPr>
          </a:p>
          <a:p>
            <a:pPr marL="0" lvl="0" indent="0" algn="ctr" rtl="0">
              <a:spcBef>
                <a:spcPts val="0"/>
              </a:spcBef>
              <a:spcAft>
                <a:spcPts val="0"/>
              </a:spcAft>
              <a:buNone/>
            </a:pPr>
            <a:endParaRPr sz="1000">
              <a:latin typeface="Open Sans"/>
              <a:ea typeface="Open Sans"/>
              <a:cs typeface="Open Sans"/>
              <a:sym typeface="Open Sans"/>
            </a:endParaRPr>
          </a:p>
        </p:txBody>
      </p:sp>
      <p:sp>
        <p:nvSpPr>
          <p:cNvPr id="163" name="Google Shape;163;p25"/>
          <p:cNvSpPr txBox="1"/>
          <p:nvPr/>
        </p:nvSpPr>
        <p:spPr>
          <a:xfrm>
            <a:off x="4607255" y="2890825"/>
            <a:ext cx="1257900" cy="124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000">
                <a:latin typeface="Open Sans"/>
                <a:ea typeface="Open Sans"/>
                <a:cs typeface="Open Sans"/>
                <a:sym typeface="Open Sans"/>
              </a:rPr>
              <a:t>Compete with more than 1,400 finalists from around the world.</a:t>
            </a:r>
            <a:endParaRPr sz="1000">
              <a:latin typeface="Open Sans"/>
              <a:ea typeface="Open Sans"/>
              <a:cs typeface="Open Sans"/>
              <a:sym typeface="Open Sans"/>
            </a:endParaRPr>
          </a:p>
        </p:txBody>
      </p:sp>
      <p:sp>
        <p:nvSpPr>
          <p:cNvPr id="164" name="Google Shape;164;p25"/>
          <p:cNvSpPr txBox="1"/>
          <p:nvPr/>
        </p:nvSpPr>
        <p:spPr>
          <a:xfrm>
            <a:off x="6055827" y="2890825"/>
            <a:ext cx="1257900" cy="124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000">
                <a:latin typeface="Open Sans"/>
                <a:ea typeface="Open Sans"/>
                <a:cs typeface="Open Sans"/>
                <a:sym typeface="Open Sans"/>
              </a:rPr>
              <a:t>Practice problem solving as they encounter new sets of cultural and societal norms in the host country.</a:t>
            </a:r>
            <a:endParaRPr sz="1000">
              <a:latin typeface="Open Sans"/>
              <a:ea typeface="Open Sans"/>
              <a:cs typeface="Open Sans"/>
              <a:sym typeface="Open Sans"/>
            </a:endParaRPr>
          </a:p>
        </p:txBody>
      </p:sp>
      <p:sp>
        <p:nvSpPr>
          <p:cNvPr id="165" name="Google Shape;165;p25"/>
          <p:cNvSpPr txBox="1"/>
          <p:nvPr/>
        </p:nvSpPr>
        <p:spPr>
          <a:xfrm>
            <a:off x="7504400" y="2890825"/>
            <a:ext cx="1257900" cy="124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000">
                <a:latin typeface="Open Sans"/>
                <a:ea typeface="Open Sans"/>
                <a:cs typeface="Open Sans"/>
                <a:sym typeface="Open Sans"/>
              </a:rPr>
              <a:t>Establish lifelong connections with students from around the world.</a:t>
            </a:r>
            <a:endParaRPr sz="1000">
              <a:latin typeface="Open Sans"/>
              <a:ea typeface="Open Sans"/>
              <a:cs typeface="Open Sans"/>
              <a:sym typeface="Open Sans"/>
            </a:endParaRPr>
          </a:p>
          <a:p>
            <a:pPr marL="0" lvl="0" indent="0" algn="ctr" rtl="0">
              <a:spcBef>
                <a:spcPts val="0"/>
              </a:spcBef>
              <a:spcAft>
                <a:spcPts val="0"/>
              </a:spcAft>
              <a:buNone/>
            </a:pPr>
            <a:endParaRPr sz="1000">
              <a:latin typeface="Open Sans"/>
              <a:ea typeface="Open Sans"/>
              <a:cs typeface="Open Sans"/>
              <a:sym typeface="Open Sans"/>
            </a:endParaRPr>
          </a:p>
          <a:p>
            <a:pPr marL="0" lvl="0" indent="0" algn="ctr" rtl="0">
              <a:spcBef>
                <a:spcPts val="0"/>
              </a:spcBef>
              <a:spcAft>
                <a:spcPts val="0"/>
              </a:spcAft>
              <a:buNone/>
            </a:pPr>
            <a:endParaRPr sz="1000">
              <a:latin typeface="Open Sans"/>
              <a:ea typeface="Open Sans"/>
              <a:cs typeface="Open Sans"/>
              <a:sym typeface="Open Sans"/>
            </a:endParaRPr>
          </a:p>
        </p:txBody>
      </p:sp>
      <p:pic>
        <p:nvPicPr>
          <p:cNvPr id="166" name="Google Shape;166;p25"/>
          <p:cNvPicPr preferRelativeResize="0"/>
          <p:nvPr/>
        </p:nvPicPr>
        <p:blipFill>
          <a:blip r:embed="rId4">
            <a:alphaModFix/>
          </a:blip>
          <a:stretch>
            <a:fillRect/>
          </a:stretch>
        </p:blipFill>
        <p:spPr>
          <a:xfrm>
            <a:off x="6291025" y="2044975"/>
            <a:ext cx="787500" cy="787500"/>
          </a:xfrm>
          <a:prstGeom prst="rect">
            <a:avLst/>
          </a:prstGeom>
          <a:noFill/>
          <a:ln>
            <a:noFill/>
          </a:ln>
        </p:spPr>
      </p:pic>
      <p:pic>
        <p:nvPicPr>
          <p:cNvPr id="167" name="Google Shape;167;p25"/>
          <p:cNvPicPr preferRelativeResize="0"/>
          <p:nvPr/>
        </p:nvPicPr>
        <p:blipFill>
          <a:blip r:embed="rId5">
            <a:alphaModFix/>
          </a:blip>
          <a:stretch>
            <a:fillRect/>
          </a:stretch>
        </p:blipFill>
        <p:spPr>
          <a:xfrm>
            <a:off x="1945298" y="2057623"/>
            <a:ext cx="787500" cy="787500"/>
          </a:xfrm>
          <a:prstGeom prst="rect">
            <a:avLst/>
          </a:prstGeom>
          <a:noFill/>
          <a:ln>
            <a:noFill/>
          </a:ln>
        </p:spPr>
      </p:pic>
      <p:pic>
        <p:nvPicPr>
          <p:cNvPr id="168" name="Google Shape;168;p25"/>
          <p:cNvPicPr preferRelativeResize="0"/>
          <p:nvPr/>
        </p:nvPicPr>
        <p:blipFill>
          <a:blip r:embed="rId6">
            <a:alphaModFix/>
          </a:blip>
          <a:stretch>
            <a:fillRect/>
          </a:stretch>
        </p:blipFill>
        <p:spPr>
          <a:xfrm>
            <a:off x="540000" y="2044975"/>
            <a:ext cx="787500" cy="787500"/>
          </a:xfrm>
          <a:prstGeom prst="rect">
            <a:avLst/>
          </a:prstGeom>
          <a:noFill/>
          <a:ln>
            <a:noFill/>
          </a:ln>
        </p:spPr>
      </p:pic>
      <p:pic>
        <p:nvPicPr>
          <p:cNvPr id="169" name="Google Shape;169;p25"/>
          <p:cNvPicPr preferRelativeResize="0"/>
          <p:nvPr/>
        </p:nvPicPr>
        <p:blipFill>
          <a:blip r:embed="rId7">
            <a:alphaModFix/>
          </a:blip>
          <a:stretch>
            <a:fillRect/>
          </a:stretch>
        </p:blipFill>
        <p:spPr>
          <a:xfrm>
            <a:off x="3415513" y="2060700"/>
            <a:ext cx="787500" cy="787500"/>
          </a:xfrm>
          <a:prstGeom prst="rect">
            <a:avLst/>
          </a:prstGeom>
          <a:noFill/>
          <a:ln>
            <a:noFill/>
          </a:ln>
        </p:spPr>
      </p:pic>
      <p:pic>
        <p:nvPicPr>
          <p:cNvPr id="170" name="Google Shape;170;p25"/>
          <p:cNvPicPr preferRelativeResize="0"/>
          <p:nvPr/>
        </p:nvPicPr>
        <p:blipFill>
          <a:blip r:embed="rId8">
            <a:alphaModFix/>
          </a:blip>
          <a:stretch>
            <a:fillRect/>
          </a:stretch>
        </p:blipFill>
        <p:spPr>
          <a:xfrm>
            <a:off x="4797875" y="2060704"/>
            <a:ext cx="787500" cy="787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7" name="Google Shape;177;p26"/>
          <p:cNvSpPr txBox="1"/>
          <p:nvPr/>
        </p:nvSpPr>
        <p:spPr>
          <a:xfrm>
            <a:off x="2210224" y="1140225"/>
            <a:ext cx="3465303" cy="3527100"/>
          </a:xfrm>
          <a:prstGeom prst="rect">
            <a:avLst/>
          </a:prstGeom>
          <a:noFill/>
          <a:ln>
            <a:noFill/>
          </a:ln>
        </p:spPr>
        <p:txBody>
          <a:bodyPr spcFirstLastPara="1" wrap="square" lIns="91400" tIns="91400" rIns="91400" bIns="91400" anchor="t" anchorCtr="0">
            <a:noAutofit/>
          </a:bodyPr>
          <a:lstStyle/>
          <a:p>
            <a:pPr>
              <a:lnSpc>
                <a:spcPct val="150000"/>
              </a:lnSpc>
              <a:spcBef>
                <a:spcPts val="1000"/>
              </a:spcBef>
              <a:buSzPts val="1100"/>
            </a:pPr>
            <a:r>
              <a:rPr lang="en-GB" sz="900" dirty="0">
                <a:solidFill>
                  <a:schemeClr val="dk1"/>
                </a:solidFill>
                <a:latin typeface="Open Sans"/>
                <a:ea typeface="Open Sans"/>
                <a:cs typeface="Open Sans"/>
                <a:sym typeface="Open Sans"/>
              </a:rPr>
              <a:t>In this season’s Technical Challenge, The Next Level, our team was challenged to:</a:t>
            </a:r>
          </a:p>
          <a:p>
            <a:pPr marL="457200" lvl="0" indent="-285750">
              <a:lnSpc>
                <a:spcPct val="150000"/>
              </a:lnSpc>
              <a:spcBef>
                <a:spcPts val="1000"/>
              </a:spcBef>
              <a:buClr>
                <a:schemeClr val="dk1"/>
              </a:buClr>
              <a:buSzPts val="900"/>
              <a:buFont typeface="Open Sans"/>
              <a:buChar char="●"/>
            </a:pPr>
            <a:r>
              <a:rPr lang="en-GB" sz="900" dirty="0">
                <a:solidFill>
                  <a:schemeClr val="dk1"/>
                </a:solidFill>
                <a:latin typeface="Open Sans"/>
                <a:ea typeface="Open Sans"/>
                <a:cs typeface="Open Sans"/>
                <a:sym typeface="Open Sans"/>
              </a:rPr>
              <a:t>Create and present a video presentation in the style of a video game.</a:t>
            </a:r>
          </a:p>
          <a:p>
            <a:pPr marL="457200" lvl="0" indent="-285750">
              <a:lnSpc>
                <a:spcPct val="150000"/>
              </a:lnSpc>
              <a:spcBef>
                <a:spcPts val="1000"/>
              </a:spcBef>
              <a:buClr>
                <a:schemeClr val="dk1"/>
              </a:buClr>
              <a:buSzPts val="900"/>
              <a:buFont typeface="Open Sans"/>
              <a:buChar char="●"/>
            </a:pPr>
            <a:r>
              <a:rPr lang="en-GB" sz="900" dirty="0">
                <a:solidFill>
                  <a:schemeClr val="dk1"/>
                </a:solidFill>
                <a:latin typeface="Open Sans"/>
                <a:ea typeface="Open Sans"/>
                <a:cs typeface="Open Sans"/>
                <a:sym typeface="Open Sans"/>
              </a:rPr>
              <a:t>Include an adventurer who goes on a quest to win an ultimate prize.</a:t>
            </a:r>
          </a:p>
          <a:p>
            <a:pPr marL="457200" lvl="0" indent="-285750">
              <a:lnSpc>
                <a:spcPct val="150000"/>
              </a:lnSpc>
              <a:spcBef>
                <a:spcPts val="1000"/>
              </a:spcBef>
              <a:buClr>
                <a:schemeClr val="dk1"/>
              </a:buClr>
              <a:buSzPts val="900"/>
              <a:buFont typeface="Open Sans"/>
              <a:buChar char="●"/>
            </a:pPr>
            <a:r>
              <a:rPr lang="en-GB" sz="900" dirty="0">
                <a:solidFill>
                  <a:schemeClr val="dk1"/>
                </a:solidFill>
                <a:latin typeface="Open Sans"/>
                <a:ea typeface="Open Sans"/>
                <a:cs typeface="Open Sans"/>
                <a:sym typeface="Open Sans"/>
              </a:rPr>
              <a:t>Portray a special ability used by the adventurer.</a:t>
            </a:r>
          </a:p>
          <a:p>
            <a:pPr marL="457200" lvl="0" indent="-285750">
              <a:lnSpc>
                <a:spcPct val="150000"/>
              </a:lnSpc>
              <a:spcBef>
                <a:spcPts val="1000"/>
              </a:spcBef>
              <a:buClr>
                <a:schemeClr val="dk1"/>
              </a:buClr>
              <a:buSzPts val="900"/>
              <a:buFont typeface="Open Sans"/>
              <a:buChar char="●"/>
            </a:pPr>
            <a:r>
              <a:rPr lang="en-GB" sz="900" dirty="0">
                <a:solidFill>
                  <a:schemeClr val="dk1"/>
                </a:solidFill>
                <a:latin typeface="Open Sans"/>
                <a:ea typeface="Open Sans"/>
                <a:cs typeface="Open Sans"/>
                <a:sym typeface="Open Sans"/>
              </a:rPr>
              <a:t>Integrate 3 quest items and combine them to create a tool.</a:t>
            </a:r>
          </a:p>
          <a:p>
            <a:pPr marL="457200" lvl="0" indent="-285750">
              <a:lnSpc>
                <a:spcPct val="150000"/>
              </a:lnSpc>
              <a:spcBef>
                <a:spcPts val="1000"/>
              </a:spcBef>
              <a:buClr>
                <a:schemeClr val="dk1"/>
              </a:buClr>
              <a:buSzPts val="900"/>
              <a:buFont typeface="Open Sans"/>
              <a:buChar char="●"/>
            </a:pPr>
            <a:r>
              <a:rPr lang="en-GB" sz="900" dirty="0">
                <a:solidFill>
                  <a:schemeClr val="dk1"/>
                </a:solidFill>
                <a:latin typeface="Open Sans"/>
                <a:ea typeface="Open Sans"/>
                <a:cs typeface="Open Sans"/>
                <a:sym typeface="Open Sans"/>
              </a:rPr>
              <a:t>Create and present two Team Choice Elements that show off the team’s interests, skills, areas of strength, and talents.</a:t>
            </a:r>
          </a:p>
        </p:txBody>
      </p:sp>
      <p:sp>
        <p:nvSpPr>
          <p:cNvPr id="178" name="Google Shape;178;p26"/>
          <p:cNvSpPr txBox="1"/>
          <p:nvPr/>
        </p:nvSpPr>
        <p:spPr>
          <a:xfrm>
            <a:off x="540008" y="402959"/>
            <a:ext cx="7498500" cy="4371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r>
              <a:rPr lang="en-GB" sz="2700" b="1" i="0" u="none" strike="noStrike" cap="none">
                <a:solidFill>
                  <a:srgbClr val="FF6600"/>
                </a:solidFill>
                <a:latin typeface="Montserrat ExtraBold"/>
                <a:ea typeface="Montserrat ExtraBold"/>
                <a:cs typeface="Montserrat ExtraBold"/>
                <a:sym typeface="Montserrat ExtraBold"/>
              </a:rPr>
              <a:t>Our Challenge Solution</a:t>
            </a:r>
            <a:endParaRPr sz="1500" b="1" i="0" u="none" strike="noStrike" cap="none">
              <a:solidFill>
                <a:srgbClr val="FF6600"/>
              </a:solidFill>
              <a:latin typeface="Montserrat ExtraBold"/>
              <a:ea typeface="Montserrat ExtraBold"/>
              <a:cs typeface="Montserrat ExtraBold"/>
              <a:sym typeface="Montserrat ExtraBold"/>
            </a:endParaRPr>
          </a:p>
        </p:txBody>
      </p:sp>
      <p:sp>
        <p:nvSpPr>
          <p:cNvPr id="179" name="Google Shape;179;p26"/>
          <p:cNvSpPr txBox="1"/>
          <p:nvPr/>
        </p:nvSpPr>
        <p:spPr>
          <a:xfrm>
            <a:off x="540009" y="239941"/>
            <a:ext cx="4883100" cy="253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050" b="1" i="0" u="none" strike="noStrike" cap="none">
                <a:solidFill>
                  <a:srgbClr val="8000FF"/>
                </a:solidFill>
                <a:latin typeface="Montserrat ExtraBold"/>
                <a:ea typeface="Montserrat ExtraBold"/>
                <a:cs typeface="Montserrat ExtraBold"/>
                <a:sym typeface="Montserrat ExtraBold"/>
              </a:rPr>
              <a:t>WHAT WE’VE ACCOMPLISHED</a:t>
            </a:r>
            <a:endParaRPr>
              <a:solidFill>
                <a:srgbClr val="8000FF"/>
              </a:solidFill>
            </a:endParaRPr>
          </a:p>
        </p:txBody>
      </p:sp>
      <p:pic>
        <p:nvPicPr>
          <p:cNvPr id="9" name="Google Shape;138;p19">
            <a:extLst>
              <a:ext uri="{FF2B5EF4-FFF2-40B4-BE49-F238E27FC236}">
                <a16:creationId xmlns:a16="http://schemas.microsoft.com/office/drawing/2014/main" id="{61370BE0-1CB0-4F43-85E1-7C0B6AB9253E}"/>
              </a:ext>
            </a:extLst>
          </p:cNvPr>
          <p:cNvPicPr preferRelativeResize="0"/>
          <p:nvPr/>
        </p:nvPicPr>
        <p:blipFill rotWithShape="1">
          <a:blip r:embed="rId3">
            <a:alphaModFix/>
          </a:blip>
          <a:srcRect/>
          <a:stretch/>
        </p:blipFill>
        <p:spPr>
          <a:xfrm>
            <a:off x="5949127" y="1449695"/>
            <a:ext cx="2387228" cy="2244109"/>
          </a:xfrm>
          <a:prstGeom prst="rect">
            <a:avLst/>
          </a:prstGeom>
          <a:noFill/>
          <a:ln>
            <a:noFill/>
          </a:ln>
        </p:spPr>
      </p:pic>
      <p:pic>
        <p:nvPicPr>
          <p:cNvPr id="3" name="Picture 2">
            <a:extLst>
              <a:ext uri="{FF2B5EF4-FFF2-40B4-BE49-F238E27FC236}">
                <a16:creationId xmlns:a16="http://schemas.microsoft.com/office/drawing/2014/main" id="{FA3ACF70-5BDC-C049-88F0-0FDA2CA98C29}"/>
              </a:ext>
            </a:extLst>
          </p:cNvPr>
          <p:cNvPicPr>
            <a:picLocks noChangeAspect="1"/>
          </p:cNvPicPr>
          <p:nvPr/>
        </p:nvPicPr>
        <p:blipFill>
          <a:blip r:embed="rId4"/>
          <a:stretch>
            <a:fillRect/>
          </a:stretch>
        </p:blipFill>
        <p:spPr>
          <a:xfrm>
            <a:off x="288940" y="1331188"/>
            <a:ext cx="1851434" cy="111086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7" name="Google Shape;187;p27"/>
          <p:cNvSpPr txBox="1"/>
          <p:nvPr/>
        </p:nvSpPr>
        <p:spPr>
          <a:xfrm>
            <a:off x="2213868" y="1110074"/>
            <a:ext cx="3388018" cy="3522600"/>
          </a:xfrm>
          <a:prstGeom prst="rect">
            <a:avLst/>
          </a:prstGeom>
          <a:noFill/>
          <a:ln>
            <a:noFill/>
          </a:ln>
        </p:spPr>
        <p:txBody>
          <a:bodyPr spcFirstLastPara="1" wrap="square" lIns="91400" tIns="91400" rIns="91400" bIns="91400" anchor="t" anchorCtr="0">
            <a:noAutofit/>
          </a:bodyPr>
          <a:lstStyle/>
          <a:p>
            <a:pPr>
              <a:lnSpc>
                <a:spcPct val="150000"/>
              </a:lnSpc>
              <a:spcBef>
                <a:spcPts val="1000"/>
              </a:spcBef>
              <a:buClr>
                <a:schemeClr val="dk1"/>
              </a:buClr>
              <a:buSzPts val="1100"/>
            </a:pPr>
            <a:r>
              <a:rPr lang="en-GB" sz="900" dirty="0">
                <a:solidFill>
                  <a:schemeClr val="dk1"/>
                </a:solidFill>
                <a:latin typeface="Open Sans"/>
                <a:ea typeface="Open Sans"/>
                <a:cs typeface="Open Sans"/>
                <a:sym typeface="Open Sans"/>
              </a:rPr>
              <a:t>In this season’s Scientific Challenge, In Theory, our team was challenged to:</a:t>
            </a:r>
          </a:p>
          <a:p>
            <a:pPr marL="457200" lvl="0" indent="-279400">
              <a:lnSpc>
                <a:spcPct val="150000"/>
              </a:lnSpc>
              <a:spcBef>
                <a:spcPts val="1000"/>
              </a:spcBef>
              <a:buClr>
                <a:schemeClr val="dk1"/>
              </a:buClr>
              <a:buSzPts val="800"/>
              <a:buFont typeface="Roboto"/>
              <a:buChar char="●"/>
            </a:pPr>
            <a:r>
              <a:rPr lang="en-GB" sz="900" dirty="0">
                <a:solidFill>
                  <a:schemeClr val="dk1"/>
                </a:solidFill>
                <a:latin typeface="Open Sans"/>
                <a:ea typeface="Open Sans"/>
                <a:cs typeface="Open Sans"/>
                <a:sym typeface="Open Sans"/>
              </a:rPr>
              <a:t>Produce a video presentation that tells a story about a Scientific Law that is bent and/or broken.</a:t>
            </a:r>
          </a:p>
          <a:p>
            <a:pPr marL="457200" lvl="0" indent="-279400">
              <a:lnSpc>
                <a:spcPct val="150000"/>
              </a:lnSpc>
              <a:spcBef>
                <a:spcPts val="1000"/>
              </a:spcBef>
              <a:buClr>
                <a:schemeClr val="dk1"/>
              </a:buClr>
              <a:buSzPts val="800"/>
              <a:buFont typeface="Roboto"/>
              <a:buChar char="●"/>
            </a:pPr>
            <a:r>
              <a:rPr lang="en-GB" sz="900" dirty="0">
                <a:solidFill>
                  <a:schemeClr val="dk1"/>
                </a:solidFill>
                <a:latin typeface="Open Sans"/>
                <a:ea typeface="Open Sans"/>
                <a:cs typeface="Open Sans"/>
                <a:sym typeface="Open Sans"/>
              </a:rPr>
              <a:t>Show how the Scientific Law is bent and/or broken.</a:t>
            </a:r>
          </a:p>
          <a:p>
            <a:pPr marL="457200" lvl="0" indent="-279400">
              <a:lnSpc>
                <a:spcPct val="150000"/>
              </a:lnSpc>
              <a:spcBef>
                <a:spcPts val="1000"/>
              </a:spcBef>
              <a:buClr>
                <a:schemeClr val="dk1"/>
              </a:buClr>
              <a:buSzPts val="800"/>
              <a:buFont typeface="Roboto"/>
              <a:buChar char="●"/>
            </a:pPr>
            <a:r>
              <a:rPr lang="en-GB" sz="900" dirty="0">
                <a:solidFill>
                  <a:schemeClr val="dk1"/>
                </a:solidFill>
                <a:latin typeface="Open Sans"/>
                <a:ea typeface="Open Sans"/>
                <a:cs typeface="Open Sans"/>
                <a:sym typeface="Open Sans"/>
              </a:rPr>
              <a:t>Include an expert and a witness in the story.</a:t>
            </a:r>
          </a:p>
          <a:p>
            <a:pPr marL="457200" lvl="0" indent="-279400">
              <a:lnSpc>
                <a:spcPct val="150000"/>
              </a:lnSpc>
              <a:spcBef>
                <a:spcPts val="1000"/>
              </a:spcBef>
              <a:buClr>
                <a:schemeClr val="dk1"/>
              </a:buClr>
              <a:buSzPts val="800"/>
              <a:buFont typeface="Roboto"/>
              <a:buChar char="●"/>
            </a:pPr>
            <a:r>
              <a:rPr lang="en-GB" sz="900" dirty="0">
                <a:solidFill>
                  <a:schemeClr val="dk1"/>
                </a:solidFill>
                <a:latin typeface="Open Sans"/>
                <a:ea typeface="Open Sans"/>
                <a:cs typeface="Open Sans"/>
                <a:sym typeface="Open Sans"/>
              </a:rPr>
              <a:t>Use documentary techniques to tell the story in the style of a documentary film.</a:t>
            </a:r>
          </a:p>
          <a:p>
            <a:pPr marL="457200" lvl="0" indent="-279400">
              <a:lnSpc>
                <a:spcPct val="150000"/>
              </a:lnSpc>
              <a:spcBef>
                <a:spcPts val="1000"/>
              </a:spcBef>
              <a:buClr>
                <a:schemeClr val="dk1"/>
              </a:buClr>
              <a:buSzPts val="800"/>
              <a:buFont typeface="Roboto"/>
              <a:buChar char="●"/>
            </a:pPr>
            <a:r>
              <a:rPr lang="en-GB" sz="900" dirty="0">
                <a:solidFill>
                  <a:schemeClr val="dk1"/>
                </a:solidFill>
                <a:latin typeface="Open Sans"/>
                <a:ea typeface="Open Sans"/>
                <a:cs typeface="Open Sans"/>
                <a:sym typeface="Open Sans"/>
              </a:rPr>
              <a:t>Create and present two Team Choice Elements that show off the team’s interests, skills, areas of strength, and talents.</a:t>
            </a:r>
          </a:p>
        </p:txBody>
      </p:sp>
      <p:sp>
        <p:nvSpPr>
          <p:cNvPr id="188" name="Google Shape;188;p27"/>
          <p:cNvSpPr txBox="1"/>
          <p:nvPr/>
        </p:nvSpPr>
        <p:spPr>
          <a:xfrm>
            <a:off x="540008" y="402959"/>
            <a:ext cx="7498500" cy="4371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r>
              <a:rPr lang="en-GB" sz="2700" b="1" i="0" u="none" strike="noStrike" cap="none">
                <a:solidFill>
                  <a:srgbClr val="FF6600"/>
                </a:solidFill>
                <a:latin typeface="Montserrat ExtraBold"/>
                <a:ea typeface="Montserrat ExtraBold"/>
                <a:cs typeface="Montserrat ExtraBold"/>
                <a:sym typeface="Montserrat ExtraBold"/>
              </a:rPr>
              <a:t>Our Challenge Solution</a:t>
            </a:r>
            <a:endParaRPr sz="1500" b="1" i="0" u="none" strike="noStrike" cap="none">
              <a:solidFill>
                <a:srgbClr val="FF6600"/>
              </a:solidFill>
              <a:latin typeface="Montserrat ExtraBold"/>
              <a:ea typeface="Montserrat ExtraBold"/>
              <a:cs typeface="Montserrat ExtraBold"/>
              <a:sym typeface="Montserrat ExtraBold"/>
            </a:endParaRPr>
          </a:p>
        </p:txBody>
      </p:sp>
      <p:sp>
        <p:nvSpPr>
          <p:cNvPr id="189" name="Google Shape;189;p27"/>
          <p:cNvSpPr txBox="1"/>
          <p:nvPr/>
        </p:nvSpPr>
        <p:spPr>
          <a:xfrm>
            <a:off x="540009" y="239941"/>
            <a:ext cx="4883100" cy="253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050" b="1" i="0" u="none" strike="noStrike" cap="none">
                <a:solidFill>
                  <a:srgbClr val="8000FF"/>
                </a:solidFill>
                <a:latin typeface="Montserrat ExtraBold"/>
                <a:ea typeface="Montserrat ExtraBold"/>
                <a:cs typeface="Montserrat ExtraBold"/>
                <a:sym typeface="Montserrat ExtraBold"/>
              </a:rPr>
              <a:t>WHAT WE’VE ACCOMPLISHED</a:t>
            </a:r>
            <a:endParaRPr>
              <a:solidFill>
                <a:srgbClr val="8000FF"/>
              </a:solidFill>
            </a:endParaRPr>
          </a:p>
        </p:txBody>
      </p:sp>
      <p:pic>
        <p:nvPicPr>
          <p:cNvPr id="190" name="Google Shape;190;p27"/>
          <p:cNvPicPr preferRelativeResize="0"/>
          <p:nvPr/>
        </p:nvPicPr>
        <p:blipFill rotWithShape="1">
          <a:blip r:embed="rId3">
            <a:alphaModFix/>
          </a:blip>
          <a:srcRect/>
          <a:stretch/>
        </p:blipFill>
        <p:spPr>
          <a:xfrm>
            <a:off x="6005931" y="1376612"/>
            <a:ext cx="2244602" cy="2244602"/>
          </a:xfrm>
          <a:prstGeom prst="rect">
            <a:avLst/>
          </a:prstGeom>
          <a:noFill/>
          <a:ln>
            <a:noFill/>
          </a:ln>
        </p:spPr>
      </p:pic>
      <p:pic>
        <p:nvPicPr>
          <p:cNvPr id="3" name="Picture 2">
            <a:extLst>
              <a:ext uri="{FF2B5EF4-FFF2-40B4-BE49-F238E27FC236}">
                <a16:creationId xmlns:a16="http://schemas.microsoft.com/office/drawing/2014/main" id="{9382AACE-1D52-4041-9A2F-8AB225A87DB6}"/>
              </a:ext>
            </a:extLst>
          </p:cNvPr>
          <p:cNvPicPr>
            <a:picLocks noChangeAspect="1"/>
          </p:cNvPicPr>
          <p:nvPr/>
        </p:nvPicPr>
        <p:blipFill>
          <a:blip r:embed="rId4"/>
          <a:stretch>
            <a:fillRect/>
          </a:stretch>
        </p:blipFill>
        <p:spPr>
          <a:xfrm>
            <a:off x="311700" y="1316870"/>
            <a:ext cx="1970072" cy="1182043"/>
          </a:xfrm>
          <a:prstGeom prst="rect">
            <a:avLst/>
          </a:prstGeom>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TotalTime>
  <Words>3734</Words>
  <Application>Microsoft Macintosh PowerPoint</Application>
  <PresentationFormat>On-screen Show (16:9)</PresentationFormat>
  <Paragraphs>360</Paragraphs>
  <Slides>19</Slides>
  <Notes>19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Open Sans</vt:lpstr>
      <vt:lpstr>Lato Light</vt:lpstr>
      <vt:lpstr>Open Sans ExtraBold</vt:lpstr>
      <vt:lpstr>Lato</vt:lpstr>
      <vt:lpstr>Montserrat</vt:lpstr>
      <vt:lpstr>Montserrat SemiBold</vt:lpstr>
      <vt:lpstr>Roboto</vt:lpstr>
      <vt:lpstr>Montserrat ExtraBold</vt:lpstr>
      <vt:lpstr>Arial</vt:lpstr>
      <vt:lpstr>Simple Light</vt:lpstr>
      <vt:lpstr>Welcome and Congratulations!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and Congratulations!</dc:title>
  <cp:lastModifiedBy>Microsoft Office User</cp:lastModifiedBy>
  <cp:revision>5</cp:revision>
  <dcterms:modified xsi:type="dcterms:W3CDTF">2021-02-10T19:27:04Z</dcterms:modified>
</cp:coreProperties>
</file>